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modernComment_100_C473FC54.xml" ContentType="application/vnd.ms-powerpoint.comments+xml"/>
  <Override PartName="/ppt/comments/modernComment_101_160217F8.xml" ContentType="application/vnd.ms-powerpoint.comments+xml"/>
  <Override PartName="/ppt/comments/modernComment_111_CE3AE14C.xml" ContentType="application/vnd.ms-powerpoint.comments+xml"/>
  <Override PartName="/ppt/notesSlides/notesSlide2.xml" ContentType="application/vnd.openxmlformats-officedocument.presentationml.notesSlide+xml"/>
  <Override PartName="/ppt/notesSlides/notesSlide3.xml" ContentType="application/vnd.openxmlformats-officedocument.presentationml.notesSlide+xml"/>
  <Override PartName="/ppt/comments/modernComment_11E_56364152.xml" ContentType="application/vnd.ms-powerpoint.comments+xml"/>
  <Override PartName="/ppt/comments/modernComment_114_CEB659D.xml" ContentType="application/vnd.ms-powerpoint.comments+xml"/>
  <Override PartName="/ppt/comments/modernComment_120_6E93ED86.xml" ContentType="application/vnd.ms-powerpoint.comments+xml"/>
  <Override PartName="/ppt/comments/modernComment_11B_995FA6E1.xml" ContentType="application/vnd.ms-powerpoint.comments+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01" r:id="rId1"/>
  </p:sldMasterIdLst>
  <p:notesMasterIdLst>
    <p:notesMasterId r:id="rId29"/>
  </p:notesMasterIdLst>
  <p:sldIdLst>
    <p:sldId id="256" r:id="rId2"/>
    <p:sldId id="257" r:id="rId3"/>
    <p:sldId id="297" r:id="rId4"/>
    <p:sldId id="284" r:id="rId5"/>
    <p:sldId id="294" r:id="rId6"/>
    <p:sldId id="273" r:id="rId7"/>
    <p:sldId id="259" r:id="rId8"/>
    <p:sldId id="262" r:id="rId9"/>
    <p:sldId id="286" r:id="rId10"/>
    <p:sldId id="295" r:id="rId11"/>
    <p:sldId id="276" r:id="rId12"/>
    <p:sldId id="289" r:id="rId13"/>
    <p:sldId id="275" r:id="rId14"/>
    <p:sldId id="288" r:id="rId15"/>
    <p:sldId id="290" r:id="rId16"/>
    <p:sldId id="260" r:id="rId17"/>
    <p:sldId id="296" r:id="rId18"/>
    <p:sldId id="280" r:id="rId19"/>
    <p:sldId id="283" r:id="rId20"/>
    <p:sldId id="271" r:id="rId21"/>
    <p:sldId id="267" r:id="rId22"/>
    <p:sldId id="269" r:id="rId23"/>
    <p:sldId id="281" r:id="rId24"/>
    <p:sldId id="268" r:id="rId25"/>
    <p:sldId id="270" r:id="rId26"/>
    <p:sldId id="263" r:id="rId27"/>
    <p:sldId id="282" r:id="rId28"/>
  </p:sldIdLst>
  <p:sldSz cx="12192000" cy="6858000"/>
  <p:notesSz cx="6858000" cy="9144000"/>
  <p:defaultTextStyle>
    <a:defPPr>
      <a:defRPr lang="nl-NL"/>
    </a:defPPr>
    <a:lvl1pPr algn="l" rtl="0" fontAlgn="base">
      <a:spcBef>
        <a:spcPct val="0"/>
      </a:spcBef>
      <a:spcAft>
        <a:spcPct val="0"/>
      </a:spcAft>
      <a:defRPr sz="5800" kern="1200">
        <a:solidFill>
          <a:schemeClr val="tx1"/>
        </a:solidFill>
        <a:latin typeface="Arial" charset="0"/>
        <a:ea typeface="ＭＳ Ｐゴシック" charset="-128"/>
        <a:cs typeface="+mn-cs"/>
      </a:defRPr>
    </a:lvl1pPr>
    <a:lvl2pPr marL="457200" algn="l" rtl="0" fontAlgn="base">
      <a:spcBef>
        <a:spcPct val="0"/>
      </a:spcBef>
      <a:spcAft>
        <a:spcPct val="0"/>
      </a:spcAft>
      <a:defRPr sz="5800" kern="1200">
        <a:solidFill>
          <a:schemeClr val="tx1"/>
        </a:solidFill>
        <a:latin typeface="Arial" charset="0"/>
        <a:ea typeface="ＭＳ Ｐゴシック" charset="-128"/>
        <a:cs typeface="+mn-cs"/>
      </a:defRPr>
    </a:lvl2pPr>
    <a:lvl3pPr marL="914400" algn="l" rtl="0" fontAlgn="base">
      <a:spcBef>
        <a:spcPct val="0"/>
      </a:spcBef>
      <a:spcAft>
        <a:spcPct val="0"/>
      </a:spcAft>
      <a:defRPr sz="5800" kern="1200">
        <a:solidFill>
          <a:schemeClr val="tx1"/>
        </a:solidFill>
        <a:latin typeface="Arial" charset="0"/>
        <a:ea typeface="ＭＳ Ｐゴシック" charset="-128"/>
        <a:cs typeface="+mn-cs"/>
      </a:defRPr>
    </a:lvl3pPr>
    <a:lvl4pPr marL="1371600" algn="l" rtl="0" fontAlgn="base">
      <a:spcBef>
        <a:spcPct val="0"/>
      </a:spcBef>
      <a:spcAft>
        <a:spcPct val="0"/>
      </a:spcAft>
      <a:defRPr sz="5800" kern="1200">
        <a:solidFill>
          <a:schemeClr val="tx1"/>
        </a:solidFill>
        <a:latin typeface="Arial" charset="0"/>
        <a:ea typeface="ＭＳ Ｐゴシック" charset="-128"/>
        <a:cs typeface="+mn-cs"/>
      </a:defRPr>
    </a:lvl4pPr>
    <a:lvl5pPr marL="1828800" algn="l" rtl="0" fontAlgn="base">
      <a:spcBef>
        <a:spcPct val="0"/>
      </a:spcBef>
      <a:spcAft>
        <a:spcPct val="0"/>
      </a:spcAft>
      <a:defRPr sz="5800" kern="1200">
        <a:solidFill>
          <a:schemeClr val="tx1"/>
        </a:solidFill>
        <a:latin typeface="Arial" charset="0"/>
        <a:ea typeface="ＭＳ Ｐゴシック" charset="-128"/>
        <a:cs typeface="+mn-cs"/>
      </a:defRPr>
    </a:lvl5pPr>
    <a:lvl6pPr marL="2286000" algn="l" defTabSz="914400" rtl="0" eaLnBrk="1" latinLnBrk="0" hangingPunct="1">
      <a:defRPr sz="5800" kern="1200">
        <a:solidFill>
          <a:schemeClr val="tx1"/>
        </a:solidFill>
        <a:latin typeface="Arial" charset="0"/>
        <a:ea typeface="ＭＳ Ｐゴシック" charset="-128"/>
        <a:cs typeface="+mn-cs"/>
      </a:defRPr>
    </a:lvl6pPr>
    <a:lvl7pPr marL="2743200" algn="l" defTabSz="914400" rtl="0" eaLnBrk="1" latinLnBrk="0" hangingPunct="1">
      <a:defRPr sz="5800" kern="1200">
        <a:solidFill>
          <a:schemeClr val="tx1"/>
        </a:solidFill>
        <a:latin typeface="Arial" charset="0"/>
        <a:ea typeface="ＭＳ Ｐゴシック" charset="-128"/>
        <a:cs typeface="+mn-cs"/>
      </a:defRPr>
    </a:lvl7pPr>
    <a:lvl8pPr marL="3200400" algn="l" defTabSz="914400" rtl="0" eaLnBrk="1" latinLnBrk="0" hangingPunct="1">
      <a:defRPr sz="5800" kern="1200">
        <a:solidFill>
          <a:schemeClr val="tx1"/>
        </a:solidFill>
        <a:latin typeface="Arial" charset="0"/>
        <a:ea typeface="ＭＳ Ｐゴシック" charset="-128"/>
        <a:cs typeface="+mn-cs"/>
      </a:defRPr>
    </a:lvl8pPr>
    <a:lvl9pPr marL="3657600" algn="l" defTabSz="914400" rtl="0" eaLnBrk="1" latinLnBrk="0" hangingPunct="1">
      <a:defRPr sz="5800" kern="1200">
        <a:solidFill>
          <a:schemeClr val="tx1"/>
        </a:solidFill>
        <a:latin typeface="Arial" charset="0"/>
        <a:ea typeface="ＭＳ Ｐゴシック" charset="-128"/>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150C9955-1A82-9324-AD94-87709C0E11E1}" name="Hossain Muctadir" initials="HM" userId="e27382037c426705" providerId="Windows Live"/>
  <p188:author id="{AFAD1477-572C-0BD4-B473-C0174D3DEFEE}" name="Muctadir, Hossain Muhammad" initials="HM" userId="S::h.m.muctadir@tue.nl::bcc870d3-480d-4778-b016-01efcee49aa6" providerId="AD"/>
  <p188:author id="{A95DB9BF-DF23-6A20-A66D-D294A2FE114E}" name="Moussa Amrani" initials="MA" userId="S::moussa.amrani@unamur.be::d79ea2a0-9ce9-439d-8787-b26f6927e3ea"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EFE8E8"/>
    <a:srgbClr val="C81919"/>
    <a:srgbClr val="EEE8E8"/>
    <a:srgbClr val="EAEC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F46E177-23AA-D94E-A790-D3C9760E534D}" v="270" dt="2023-10-02T21:07:13.11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7590"/>
    <p:restoredTop sz="88639"/>
  </p:normalViewPr>
  <p:slideViewPr>
    <p:cSldViewPr snapToGrid="0">
      <p:cViewPr>
        <p:scale>
          <a:sx n="92" d="100"/>
          <a:sy n="92" d="100"/>
        </p:scale>
        <p:origin x="-368" y="784"/>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microsoft.com/office/2018/10/relationships/authors" Targe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35" Type="http://schemas.microsoft.com/office/2015/10/relationships/revisionInfo" Target="revisionInfo.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ossain Muhammad Muctadir" userId="bcc870d3-480d-4778-b016-01efcee49aa6" providerId="ADAL" clId="{23BB9EAC-E92A-4C6C-8590-35BD1E2C582C}"/>
    <pc:docChg chg="undo custSel modSld modMainMaster">
      <pc:chgData name="Hossain Muhammad Muctadir" userId="bcc870d3-480d-4778-b016-01efcee49aa6" providerId="ADAL" clId="{23BB9EAC-E92A-4C6C-8590-35BD1E2C582C}" dt="2023-09-20T21:43:24.357" v="92" actId="208"/>
      <pc:docMkLst>
        <pc:docMk/>
      </pc:docMkLst>
      <pc:sldChg chg="modSp mod">
        <pc:chgData name="Hossain Muhammad Muctadir" userId="bcc870d3-480d-4778-b016-01efcee49aa6" providerId="ADAL" clId="{23BB9EAC-E92A-4C6C-8590-35BD1E2C582C}" dt="2023-09-20T21:42:31.404" v="91" actId="20577"/>
        <pc:sldMkLst>
          <pc:docMk/>
          <pc:sldMk cId="3295935572" sldId="256"/>
        </pc:sldMkLst>
        <pc:spChg chg="mod">
          <ac:chgData name="Hossain Muhammad Muctadir" userId="bcc870d3-480d-4778-b016-01efcee49aa6" providerId="ADAL" clId="{23BB9EAC-E92A-4C6C-8590-35BD1E2C582C}" dt="2023-09-20T21:41:12.709" v="27" actId="20577"/>
          <ac:spMkLst>
            <pc:docMk/>
            <pc:sldMk cId="3295935572" sldId="256"/>
            <ac:spMk id="6" creationId="{19BA9D89-578E-D9D8-3E30-3D50BC745134}"/>
          </ac:spMkLst>
        </pc:spChg>
        <pc:spChg chg="mod">
          <ac:chgData name="Hossain Muhammad Muctadir" userId="bcc870d3-480d-4778-b016-01efcee49aa6" providerId="ADAL" clId="{23BB9EAC-E92A-4C6C-8590-35BD1E2C582C}" dt="2023-09-20T21:42:31.404" v="91" actId="20577"/>
          <ac:spMkLst>
            <pc:docMk/>
            <pc:sldMk cId="3295935572" sldId="256"/>
            <ac:spMk id="8" creationId="{4E680592-794E-DF1F-F935-5F94A5849098}"/>
          </ac:spMkLst>
        </pc:spChg>
      </pc:sldChg>
      <pc:sldChg chg="modSp mod">
        <pc:chgData name="Hossain Muhammad Muctadir" userId="bcc870d3-480d-4778-b016-01efcee49aa6" providerId="ADAL" clId="{23BB9EAC-E92A-4C6C-8590-35BD1E2C582C}" dt="2023-09-20T21:43:24.357" v="92" actId="208"/>
        <pc:sldMkLst>
          <pc:docMk/>
          <pc:sldMk cId="2675548531" sldId="258"/>
        </pc:sldMkLst>
        <pc:spChg chg="mod">
          <ac:chgData name="Hossain Muhammad Muctadir" userId="bcc870d3-480d-4778-b016-01efcee49aa6" providerId="ADAL" clId="{23BB9EAC-E92A-4C6C-8590-35BD1E2C582C}" dt="2023-09-20T21:43:24.357" v="92" actId="208"/>
          <ac:spMkLst>
            <pc:docMk/>
            <pc:sldMk cId="2675548531" sldId="258"/>
            <ac:spMk id="8" creationId="{F2297265-9CFD-3AF7-A64E-1E712D40D139}"/>
          </ac:spMkLst>
        </pc:spChg>
      </pc:sldChg>
      <pc:sldMasterChg chg="addSp modSp mod">
        <pc:chgData name="Hossain Muhammad Muctadir" userId="bcc870d3-480d-4778-b016-01efcee49aa6" providerId="ADAL" clId="{23BB9EAC-E92A-4C6C-8590-35BD1E2C582C}" dt="2023-09-20T21:39:05.347" v="10" actId="14100"/>
        <pc:sldMasterMkLst>
          <pc:docMk/>
          <pc:sldMasterMk cId="1324620390" sldId="2147483701"/>
        </pc:sldMasterMkLst>
        <pc:spChg chg="mod">
          <ac:chgData name="Hossain Muhammad Muctadir" userId="bcc870d3-480d-4778-b016-01efcee49aa6" providerId="ADAL" clId="{23BB9EAC-E92A-4C6C-8590-35BD1E2C582C}" dt="2023-09-20T21:39:05.347" v="10" actId="14100"/>
          <ac:spMkLst>
            <pc:docMk/>
            <pc:sldMasterMk cId="1324620390" sldId="2147483701"/>
            <ac:spMk id="5" creationId="{00000000-0000-0000-0000-000000000000}"/>
          </ac:spMkLst>
        </pc:spChg>
        <pc:spChg chg="mod">
          <ac:chgData name="Hossain Muhammad Muctadir" userId="bcc870d3-480d-4778-b016-01efcee49aa6" providerId="ADAL" clId="{23BB9EAC-E92A-4C6C-8590-35BD1E2C582C}" dt="2023-09-20T21:39:02.525" v="9" actId="14100"/>
          <ac:spMkLst>
            <pc:docMk/>
            <pc:sldMasterMk cId="1324620390" sldId="2147483701"/>
            <ac:spMk id="9" creationId="{CDCF9318-FD93-DCF5-5AE2-C86148A98F20}"/>
          </ac:spMkLst>
        </pc:spChg>
        <pc:picChg chg="add mod">
          <ac:chgData name="Hossain Muhammad Muctadir" userId="bcc870d3-480d-4778-b016-01efcee49aa6" providerId="ADAL" clId="{23BB9EAC-E92A-4C6C-8590-35BD1E2C582C}" dt="2023-09-20T21:38:57.229" v="8" actId="1076"/>
          <ac:picMkLst>
            <pc:docMk/>
            <pc:sldMasterMk cId="1324620390" sldId="2147483701"/>
            <ac:picMk id="1026" creationId="{18E71402-0CFD-E016-EA42-8464B91E712A}"/>
          </ac:picMkLst>
        </pc:picChg>
      </pc:sldMasterChg>
    </pc:docChg>
  </pc:docChgLst>
  <pc:docChgLst>
    <pc:chgData name="Muctadir, Hossain Muhammad" userId="bcc870d3-480d-4778-b016-01efcee49aa6" providerId="ADAL" clId="{A4427AA3-1A62-8E42-A911-A419B81A6B79}"/>
    <pc:docChg chg="undo redo custSel addSld delSld modSld sldOrd">
      <pc:chgData name="Muctadir, Hossain Muhammad" userId="bcc870d3-480d-4778-b016-01efcee49aa6" providerId="ADAL" clId="{A4427AA3-1A62-8E42-A911-A419B81A6B79}" dt="2023-09-22T08:01:46.718" v="3741" actId="20577"/>
      <pc:docMkLst>
        <pc:docMk/>
      </pc:docMkLst>
      <pc:sldChg chg="addSp delSp modSp mod setBg">
        <pc:chgData name="Muctadir, Hossain Muhammad" userId="bcc870d3-480d-4778-b016-01efcee49aa6" providerId="ADAL" clId="{A4427AA3-1A62-8E42-A911-A419B81A6B79}" dt="2023-09-21T09:48:04.945" v="2014"/>
        <pc:sldMkLst>
          <pc:docMk/>
          <pc:sldMk cId="3295935572" sldId="256"/>
        </pc:sldMkLst>
        <pc:spChg chg="add del mod">
          <ac:chgData name="Muctadir, Hossain Muhammad" userId="bcc870d3-480d-4778-b016-01efcee49aa6" providerId="ADAL" clId="{A4427AA3-1A62-8E42-A911-A419B81A6B79}" dt="2023-09-21T09:42:43.274" v="1733" actId="478"/>
          <ac:spMkLst>
            <pc:docMk/>
            <pc:sldMk cId="3295935572" sldId="256"/>
            <ac:spMk id="2" creationId="{64A9602B-1B8B-5439-CD80-A76B633BB495}"/>
          </ac:spMkLst>
        </pc:spChg>
        <pc:spChg chg="mod">
          <ac:chgData name="Muctadir, Hossain Muhammad" userId="bcc870d3-480d-4778-b016-01efcee49aa6" providerId="ADAL" clId="{A4427AA3-1A62-8E42-A911-A419B81A6B79}" dt="2023-09-20T08:12:28.455" v="332" actId="1035"/>
          <ac:spMkLst>
            <pc:docMk/>
            <pc:sldMk cId="3295935572" sldId="256"/>
            <ac:spMk id="4" creationId="{97B974B6-170A-3406-A6A5-20871775EE81}"/>
          </ac:spMkLst>
        </pc:spChg>
        <pc:spChg chg="mod">
          <ac:chgData name="Muctadir, Hossain Muhammad" userId="bcc870d3-480d-4778-b016-01efcee49aa6" providerId="ADAL" clId="{A4427AA3-1A62-8E42-A911-A419B81A6B79}" dt="2023-09-20T11:48:34.979" v="539" actId="20577"/>
          <ac:spMkLst>
            <pc:docMk/>
            <pc:sldMk cId="3295935572" sldId="256"/>
            <ac:spMk id="6" creationId="{19BA9D89-578E-D9D8-3E30-3D50BC745134}"/>
          </ac:spMkLst>
        </pc:spChg>
        <pc:spChg chg="mod">
          <ac:chgData name="Muctadir, Hossain Muhammad" userId="bcc870d3-480d-4778-b016-01efcee49aa6" providerId="ADAL" clId="{A4427AA3-1A62-8E42-A911-A419B81A6B79}" dt="2023-09-20T11:48:28.898" v="528" actId="20577"/>
          <ac:spMkLst>
            <pc:docMk/>
            <pc:sldMk cId="3295935572" sldId="256"/>
            <ac:spMk id="8" creationId="{4E680592-794E-DF1F-F935-5F94A5849098}"/>
          </ac:spMkLst>
        </pc:spChg>
        <pc:spChg chg="mod">
          <ac:chgData name="Muctadir, Hossain Muhammad" userId="bcc870d3-480d-4778-b016-01efcee49aa6" providerId="ADAL" clId="{A4427AA3-1A62-8E42-A911-A419B81A6B79}" dt="2023-09-21T09:40:41.040" v="1731" actId="1037"/>
          <ac:spMkLst>
            <pc:docMk/>
            <pc:sldMk cId="3295935572" sldId="256"/>
            <ac:spMk id="9" creationId="{F0F600C3-4020-E2FC-E668-8F4EFF18B910}"/>
          </ac:spMkLst>
        </pc:spChg>
      </pc:sldChg>
      <pc:sldChg chg="addSp delSp modSp new mod modClrScheme chgLayout">
        <pc:chgData name="Muctadir, Hossain Muhammad" userId="bcc870d3-480d-4778-b016-01efcee49aa6" providerId="ADAL" clId="{A4427AA3-1A62-8E42-A911-A419B81A6B79}" dt="2023-09-21T09:38:15.835" v="1723" actId="1036"/>
        <pc:sldMkLst>
          <pc:docMk/>
          <pc:sldMk cId="369235960" sldId="257"/>
        </pc:sldMkLst>
        <pc:spChg chg="del mod ord">
          <ac:chgData name="Muctadir, Hossain Muhammad" userId="bcc870d3-480d-4778-b016-01efcee49aa6" providerId="ADAL" clId="{A4427AA3-1A62-8E42-A911-A419B81A6B79}" dt="2023-09-19T13:03:47.352" v="8" actId="700"/>
          <ac:spMkLst>
            <pc:docMk/>
            <pc:sldMk cId="369235960" sldId="257"/>
            <ac:spMk id="2" creationId="{299B0E66-253A-E816-E17A-3E257EF926E7}"/>
          </ac:spMkLst>
        </pc:spChg>
        <pc:spChg chg="add mod">
          <ac:chgData name="Muctadir, Hossain Muhammad" userId="bcc870d3-480d-4778-b016-01efcee49aa6" providerId="ADAL" clId="{A4427AA3-1A62-8E42-A911-A419B81A6B79}" dt="2023-09-21T09:38:15.835" v="1723" actId="1036"/>
          <ac:spMkLst>
            <pc:docMk/>
            <pc:sldMk cId="369235960" sldId="257"/>
            <ac:spMk id="3" creationId="{2E351682-425C-E160-70E0-593A34CC469B}"/>
          </ac:spMkLst>
        </pc:spChg>
        <pc:spChg chg="del mod ord">
          <ac:chgData name="Muctadir, Hossain Muhammad" userId="bcc870d3-480d-4778-b016-01efcee49aa6" providerId="ADAL" clId="{A4427AA3-1A62-8E42-A911-A419B81A6B79}" dt="2023-09-19T13:03:47.352" v="8" actId="700"/>
          <ac:spMkLst>
            <pc:docMk/>
            <pc:sldMk cId="369235960" sldId="257"/>
            <ac:spMk id="3" creationId="{A9F8E7FF-A213-770E-C759-6780C980DC7B}"/>
          </ac:spMkLst>
        </pc:spChg>
        <pc:spChg chg="del">
          <ac:chgData name="Muctadir, Hossain Muhammad" userId="bcc870d3-480d-4778-b016-01efcee49aa6" providerId="ADAL" clId="{A4427AA3-1A62-8E42-A911-A419B81A6B79}" dt="2023-09-19T13:03:47.352" v="8" actId="700"/>
          <ac:spMkLst>
            <pc:docMk/>
            <pc:sldMk cId="369235960" sldId="257"/>
            <ac:spMk id="4" creationId="{8419706A-8B43-C1D7-9C11-C7001CC53421}"/>
          </ac:spMkLst>
        </pc:spChg>
        <pc:spChg chg="del">
          <ac:chgData name="Muctadir, Hossain Muhammad" userId="bcc870d3-480d-4778-b016-01efcee49aa6" providerId="ADAL" clId="{A4427AA3-1A62-8E42-A911-A419B81A6B79}" dt="2023-09-19T13:03:47.352" v="8" actId="700"/>
          <ac:spMkLst>
            <pc:docMk/>
            <pc:sldMk cId="369235960" sldId="257"/>
            <ac:spMk id="5" creationId="{F6A46E96-E689-1096-9542-7BAAF425062F}"/>
          </ac:spMkLst>
        </pc:spChg>
        <pc:spChg chg="add mod ord">
          <ac:chgData name="Muctadir, Hossain Muhammad" userId="bcc870d3-480d-4778-b016-01efcee49aa6" providerId="ADAL" clId="{A4427AA3-1A62-8E42-A911-A419B81A6B79}" dt="2023-09-19T13:36:29.792" v="179" actId="20577"/>
          <ac:spMkLst>
            <pc:docMk/>
            <pc:sldMk cId="369235960" sldId="257"/>
            <ac:spMk id="6" creationId="{62A27B79-FC94-237D-837E-2FD0F7B1FA5A}"/>
          </ac:spMkLst>
        </pc:spChg>
        <pc:spChg chg="add del mod ord">
          <ac:chgData name="Muctadir, Hossain Muhammad" userId="bcc870d3-480d-4778-b016-01efcee49aa6" providerId="ADAL" clId="{A4427AA3-1A62-8E42-A911-A419B81A6B79}" dt="2023-09-19T13:44:21.662" v="180"/>
          <ac:spMkLst>
            <pc:docMk/>
            <pc:sldMk cId="369235960" sldId="257"/>
            <ac:spMk id="7" creationId="{4FEB03BE-4AF8-77D8-540A-C08C69723CD7}"/>
          </ac:spMkLst>
        </pc:spChg>
        <pc:spChg chg="add mod">
          <ac:chgData name="Muctadir, Hossain Muhammad" userId="bcc870d3-480d-4778-b016-01efcee49aa6" providerId="ADAL" clId="{A4427AA3-1A62-8E42-A911-A419B81A6B79}" dt="2023-09-19T13:04:22.376" v="9"/>
          <ac:spMkLst>
            <pc:docMk/>
            <pc:sldMk cId="369235960" sldId="257"/>
            <ac:spMk id="8" creationId="{1801D5CA-C1CF-EA69-1643-C1F02FC94EDA}"/>
          </ac:spMkLst>
        </pc:spChg>
        <pc:spChg chg="add mod">
          <ac:chgData name="Muctadir, Hossain Muhammad" userId="bcc870d3-480d-4778-b016-01efcee49aa6" providerId="ADAL" clId="{A4427AA3-1A62-8E42-A911-A419B81A6B79}" dt="2023-09-19T13:04:22.376" v="9"/>
          <ac:spMkLst>
            <pc:docMk/>
            <pc:sldMk cId="369235960" sldId="257"/>
            <ac:spMk id="9" creationId="{438CF73D-9425-1071-FDD0-E0AE4A50D604}"/>
          </ac:spMkLst>
        </pc:spChg>
        <pc:picChg chg="add mod">
          <ac:chgData name="Muctadir, Hossain Muhammad" userId="bcc870d3-480d-4778-b016-01efcee49aa6" providerId="ADAL" clId="{A4427AA3-1A62-8E42-A911-A419B81A6B79}" dt="2023-09-19T13:45:10.582" v="184" actId="1076"/>
          <ac:picMkLst>
            <pc:docMk/>
            <pc:sldMk cId="369235960" sldId="257"/>
            <ac:picMk id="1026" creationId="{03EDBD78-C413-F5C6-DA2A-5064CE8711F2}"/>
          </ac:picMkLst>
        </pc:picChg>
      </pc:sldChg>
      <pc:sldChg chg="addSp delSp modSp new mod modAnim">
        <pc:chgData name="Muctadir, Hossain Muhammad" userId="bcc870d3-480d-4778-b016-01efcee49aa6" providerId="ADAL" clId="{A4427AA3-1A62-8E42-A911-A419B81A6B79}" dt="2023-09-20T14:11:22.890" v="866"/>
        <pc:sldMkLst>
          <pc:docMk/>
          <pc:sldMk cId="2675548531" sldId="258"/>
        </pc:sldMkLst>
        <pc:spChg chg="mod">
          <ac:chgData name="Muctadir, Hossain Muhammad" userId="bcc870d3-480d-4778-b016-01efcee49aa6" providerId="ADAL" clId="{A4427AA3-1A62-8E42-A911-A419B81A6B79}" dt="2023-09-20T08:20:59.558" v="375" actId="20577"/>
          <ac:spMkLst>
            <pc:docMk/>
            <pc:sldMk cId="2675548531" sldId="258"/>
            <ac:spMk id="2" creationId="{8E12059B-C587-0560-C46E-10BE30B3DB94}"/>
          </ac:spMkLst>
        </pc:spChg>
        <pc:spChg chg="del mod">
          <ac:chgData name="Muctadir, Hossain Muhammad" userId="bcc870d3-480d-4778-b016-01efcee49aa6" providerId="ADAL" clId="{A4427AA3-1A62-8E42-A911-A419B81A6B79}" dt="2023-09-20T08:15:18.308" v="334" actId="478"/>
          <ac:spMkLst>
            <pc:docMk/>
            <pc:sldMk cId="2675548531" sldId="258"/>
            <ac:spMk id="3" creationId="{F41AAAB0-BA68-1727-462E-833F67DA3697}"/>
          </ac:spMkLst>
        </pc:spChg>
        <pc:spChg chg="add del mod">
          <ac:chgData name="Muctadir, Hossain Muhammad" userId="bcc870d3-480d-4778-b016-01efcee49aa6" providerId="ADAL" clId="{A4427AA3-1A62-8E42-A911-A419B81A6B79}" dt="2023-09-20T08:15:21.707" v="335" actId="478"/>
          <ac:spMkLst>
            <pc:docMk/>
            <pc:sldMk cId="2675548531" sldId="258"/>
            <ac:spMk id="7" creationId="{A13B0B38-038A-CDCD-AF1E-62DEF08CA298}"/>
          </ac:spMkLst>
        </pc:spChg>
        <pc:spChg chg="add mod">
          <ac:chgData name="Muctadir, Hossain Muhammad" userId="bcc870d3-480d-4778-b016-01efcee49aa6" providerId="ADAL" clId="{A4427AA3-1A62-8E42-A911-A419B81A6B79}" dt="2023-09-20T08:31:01.056" v="425" actId="1076"/>
          <ac:spMkLst>
            <pc:docMk/>
            <pc:sldMk cId="2675548531" sldId="258"/>
            <ac:spMk id="8" creationId="{F2297265-9CFD-3AF7-A64E-1E712D40D139}"/>
          </ac:spMkLst>
        </pc:spChg>
        <pc:spChg chg="add mod">
          <ac:chgData name="Muctadir, Hossain Muhammad" userId="bcc870d3-480d-4778-b016-01efcee49aa6" providerId="ADAL" clId="{A4427AA3-1A62-8E42-A911-A419B81A6B79}" dt="2023-09-20T08:36:41.419" v="462" actId="688"/>
          <ac:spMkLst>
            <pc:docMk/>
            <pc:sldMk cId="2675548531" sldId="258"/>
            <ac:spMk id="12" creationId="{C5579C6E-D96D-EEFF-D8FD-BC37637B60E0}"/>
          </ac:spMkLst>
        </pc:spChg>
        <pc:spChg chg="add del mod">
          <ac:chgData name="Muctadir, Hossain Muhammad" userId="bcc870d3-480d-4778-b016-01efcee49aa6" providerId="ADAL" clId="{A4427AA3-1A62-8E42-A911-A419B81A6B79}" dt="2023-09-20T08:31:54.916" v="436" actId="478"/>
          <ac:spMkLst>
            <pc:docMk/>
            <pc:sldMk cId="2675548531" sldId="258"/>
            <ac:spMk id="13" creationId="{296AE358-856F-72FD-61B9-AE4665530103}"/>
          </ac:spMkLst>
        </pc:spChg>
        <pc:spChg chg="add del mod">
          <ac:chgData name="Muctadir, Hossain Muhammad" userId="bcc870d3-480d-4778-b016-01efcee49aa6" providerId="ADAL" clId="{A4427AA3-1A62-8E42-A911-A419B81A6B79}" dt="2023-09-20T08:31:53.413" v="435" actId="21"/>
          <ac:spMkLst>
            <pc:docMk/>
            <pc:sldMk cId="2675548531" sldId="258"/>
            <ac:spMk id="14" creationId="{08259E4C-C82D-0055-D117-2AC79C6C7A78}"/>
          </ac:spMkLst>
        </pc:spChg>
        <pc:spChg chg="add del mod">
          <ac:chgData name="Muctadir, Hossain Muhammad" userId="bcc870d3-480d-4778-b016-01efcee49aa6" providerId="ADAL" clId="{A4427AA3-1A62-8E42-A911-A419B81A6B79}" dt="2023-09-20T08:36:48.893" v="463" actId="688"/>
          <ac:spMkLst>
            <pc:docMk/>
            <pc:sldMk cId="2675548531" sldId="258"/>
            <ac:spMk id="15" creationId="{914822E5-D82B-39CD-3B2E-60D270B1C433}"/>
          </ac:spMkLst>
        </pc:spChg>
        <pc:picChg chg="add del mod">
          <ac:chgData name="Muctadir, Hossain Muhammad" userId="bcc870d3-480d-4778-b016-01efcee49aa6" providerId="ADAL" clId="{A4427AA3-1A62-8E42-A911-A419B81A6B79}" dt="2023-09-20T08:20:27.510" v="345" actId="478"/>
          <ac:picMkLst>
            <pc:docMk/>
            <pc:sldMk cId="2675548531" sldId="258"/>
            <ac:picMk id="6" creationId="{570AE272-D7C4-C46D-47D0-544903C7F6DB}"/>
          </ac:picMkLst>
        </pc:picChg>
        <pc:picChg chg="add del mod">
          <ac:chgData name="Muctadir, Hossain Muhammad" userId="bcc870d3-480d-4778-b016-01efcee49aa6" providerId="ADAL" clId="{A4427AA3-1A62-8E42-A911-A419B81A6B79}" dt="2023-09-19T13:57:24.486" v="232" actId="21"/>
          <ac:picMkLst>
            <pc:docMk/>
            <pc:sldMk cId="2675548531" sldId="258"/>
            <ac:picMk id="7" creationId="{99B8D416-6A9C-AD10-9A6A-586C083E0A0E}"/>
          </ac:picMkLst>
        </pc:picChg>
        <pc:picChg chg="add mod">
          <ac:chgData name="Muctadir, Hossain Muhammad" userId="bcc870d3-480d-4778-b016-01efcee49aa6" providerId="ADAL" clId="{A4427AA3-1A62-8E42-A911-A419B81A6B79}" dt="2023-09-20T08:22:12.064" v="376" actId="1076"/>
          <ac:picMkLst>
            <pc:docMk/>
            <pc:sldMk cId="2675548531" sldId="258"/>
            <ac:picMk id="9" creationId="{4127A2D8-4CFC-020A-FDA0-FA472299B32D}"/>
          </ac:picMkLst>
        </pc:picChg>
        <pc:picChg chg="add mod">
          <ac:chgData name="Muctadir, Hossain Muhammad" userId="bcc870d3-480d-4778-b016-01efcee49aa6" providerId="ADAL" clId="{A4427AA3-1A62-8E42-A911-A419B81A6B79}" dt="2023-09-20T12:37:23.254" v="754" actId="1076"/>
          <ac:picMkLst>
            <pc:docMk/>
            <pc:sldMk cId="2675548531" sldId="258"/>
            <ac:picMk id="11" creationId="{A4D660E2-8D67-5C10-0424-B377692AA3C6}"/>
          </ac:picMkLst>
        </pc:picChg>
        <pc:picChg chg="add del mod">
          <ac:chgData name="Muctadir, Hossain Muhammad" userId="bcc870d3-480d-4778-b016-01efcee49aa6" providerId="ADAL" clId="{A4427AA3-1A62-8E42-A911-A419B81A6B79}" dt="2023-09-20T12:37:32.681" v="760"/>
          <ac:picMkLst>
            <pc:docMk/>
            <pc:sldMk cId="2675548531" sldId="258"/>
            <ac:picMk id="16" creationId="{A53E69E2-0E81-A5DC-D4F7-03D431BEFA5D}"/>
          </ac:picMkLst>
        </pc:picChg>
        <pc:picChg chg="add del mod">
          <ac:chgData name="Muctadir, Hossain Muhammad" userId="bcc870d3-480d-4778-b016-01efcee49aa6" providerId="ADAL" clId="{A4427AA3-1A62-8E42-A911-A419B81A6B79}" dt="2023-09-20T12:39:19.224" v="778" actId="478"/>
          <ac:picMkLst>
            <pc:docMk/>
            <pc:sldMk cId="2675548531" sldId="258"/>
            <ac:picMk id="17" creationId="{9494E696-65B6-6CDB-FFAD-A97AC907165F}"/>
          </ac:picMkLst>
        </pc:picChg>
        <pc:picChg chg="add del mod">
          <ac:chgData name="Muctadir, Hossain Muhammad" userId="bcc870d3-480d-4778-b016-01efcee49aa6" providerId="ADAL" clId="{A4427AA3-1A62-8E42-A911-A419B81A6B79}" dt="2023-09-20T14:11:22.890" v="866"/>
          <ac:picMkLst>
            <pc:docMk/>
            <pc:sldMk cId="2675548531" sldId="258"/>
            <ac:picMk id="18" creationId="{2981CF46-05C2-5555-8606-773016FC5B42}"/>
          </ac:picMkLst>
        </pc:picChg>
      </pc:sldChg>
      <pc:sldChg chg="addSp delSp modSp new del mod ord">
        <pc:chgData name="Muctadir, Hossain Muhammad" userId="bcc870d3-480d-4778-b016-01efcee49aa6" providerId="ADAL" clId="{A4427AA3-1A62-8E42-A911-A419B81A6B79}" dt="2023-09-21T09:53:14.920" v="2016" actId="2696"/>
        <pc:sldMkLst>
          <pc:docMk/>
          <pc:sldMk cId="123612315" sldId="259"/>
        </pc:sldMkLst>
        <pc:spChg chg="del">
          <ac:chgData name="Muctadir, Hossain Muhammad" userId="bcc870d3-480d-4778-b016-01efcee49aa6" providerId="ADAL" clId="{A4427AA3-1A62-8E42-A911-A419B81A6B79}" dt="2023-09-19T13:57:42.473" v="234"/>
          <ac:spMkLst>
            <pc:docMk/>
            <pc:sldMk cId="123612315" sldId="259"/>
            <ac:spMk id="3" creationId="{0273A8A0-E158-C373-7545-F52C1AE37EF0}"/>
          </ac:spMkLst>
        </pc:spChg>
        <pc:spChg chg="add del mod">
          <ac:chgData name="Muctadir, Hossain Muhammad" userId="bcc870d3-480d-4778-b016-01efcee49aa6" providerId="ADAL" clId="{A4427AA3-1A62-8E42-A911-A419B81A6B79}" dt="2023-09-19T13:58:22.705" v="238"/>
          <ac:spMkLst>
            <pc:docMk/>
            <pc:sldMk cId="123612315" sldId="259"/>
            <ac:spMk id="9" creationId="{91A70E81-3F75-7260-0564-4FF681BB2BC3}"/>
          </ac:spMkLst>
        </pc:spChg>
        <pc:picChg chg="add del mod">
          <ac:chgData name="Muctadir, Hossain Muhammad" userId="bcc870d3-480d-4778-b016-01efcee49aa6" providerId="ADAL" clId="{A4427AA3-1A62-8E42-A911-A419B81A6B79}" dt="2023-09-19T13:57:52.800" v="237" actId="478"/>
          <ac:picMkLst>
            <pc:docMk/>
            <pc:sldMk cId="123612315" sldId="259"/>
            <ac:picMk id="7" creationId="{71E94ADE-20F4-2651-8603-5DE6C8EA6CFD}"/>
          </ac:picMkLst>
        </pc:picChg>
        <pc:picChg chg="add mod">
          <ac:chgData name="Muctadir, Hossain Muhammad" userId="bcc870d3-480d-4778-b016-01efcee49aa6" providerId="ADAL" clId="{A4427AA3-1A62-8E42-A911-A419B81A6B79}" dt="2023-09-19T13:58:35.332" v="242" actId="1076"/>
          <ac:picMkLst>
            <pc:docMk/>
            <pc:sldMk cId="123612315" sldId="259"/>
            <ac:picMk id="11" creationId="{DC9070AC-2EA1-ED7A-E68A-E20B71DCB28D}"/>
          </ac:picMkLst>
        </pc:picChg>
      </pc:sldChg>
      <pc:sldChg chg="addSp modSp add mod">
        <pc:chgData name="Muctadir, Hossain Muhammad" userId="bcc870d3-480d-4778-b016-01efcee49aa6" providerId="ADAL" clId="{A4427AA3-1A62-8E42-A911-A419B81A6B79}" dt="2023-09-21T09:54:51.681" v="2040" actId="1076"/>
        <pc:sldMkLst>
          <pc:docMk/>
          <pc:sldMk cId="783428022" sldId="259"/>
        </pc:sldMkLst>
        <pc:spChg chg="mod">
          <ac:chgData name="Muctadir, Hossain Muhammad" userId="bcc870d3-480d-4778-b016-01efcee49aa6" providerId="ADAL" clId="{A4427AA3-1A62-8E42-A911-A419B81A6B79}" dt="2023-09-21T09:53:28.351" v="2029" actId="20577"/>
          <ac:spMkLst>
            <pc:docMk/>
            <pc:sldMk cId="783428022" sldId="259"/>
            <ac:spMk id="2" creationId="{8C0569FD-3800-A71F-E183-0F338EC5BF01}"/>
          </ac:spMkLst>
        </pc:spChg>
        <pc:spChg chg="add mod">
          <ac:chgData name="Muctadir, Hossain Muhammad" userId="bcc870d3-480d-4778-b016-01efcee49aa6" providerId="ADAL" clId="{A4427AA3-1A62-8E42-A911-A419B81A6B79}" dt="2023-09-21T09:54:40.651" v="2039" actId="11"/>
          <ac:spMkLst>
            <pc:docMk/>
            <pc:sldMk cId="783428022" sldId="259"/>
            <ac:spMk id="6" creationId="{53E71FC2-7987-53D8-5630-93CD32658A39}"/>
          </ac:spMkLst>
        </pc:spChg>
        <pc:picChg chg="mod">
          <ac:chgData name="Muctadir, Hossain Muhammad" userId="bcc870d3-480d-4778-b016-01efcee49aa6" providerId="ADAL" clId="{A4427AA3-1A62-8E42-A911-A419B81A6B79}" dt="2023-09-21T09:54:51.681" v="2040" actId="1076"/>
          <ac:picMkLst>
            <pc:docMk/>
            <pc:sldMk cId="783428022" sldId="259"/>
            <ac:picMk id="11" creationId="{DC9070AC-2EA1-ED7A-E68A-E20B71DCB28D}"/>
          </ac:picMkLst>
        </pc:picChg>
      </pc:sldChg>
      <pc:sldChg chg="addSp delSp modSp add mod">
        <pc:chgData name="Muctadir, Hossain Muhammad" userId="bcc870d3-480d-4778-b016-01efcee49aa6" providerId="ADAL" clId="{A4427AA3-1A62-8E42-A911-A419B81A6B79}" dt="2023-09-21T09:56:04.974" v="2065" actId="1076"/>
        <pc:sldMkLst>
          <pc:docMk/>
          <pc:sldMk cId="754280967" sldId="260"/>
        </pc:sldMkLst>
        <pc:spChg chg="del">
          <ac:chgData name="Muctadir, Hossain Muhammad" userId="bcc870d3-480d-4778-b016-01efcee49aa6" providerId="ADAL" clId="{A4427AA3-1A62-8E42-A911-A419B81A6B79}" dt="2023-09-21T09:55:54.829" v="2061" actId="478"/>
          <ac:spMkLst>
            <pc:docMk/>
            <pc:sldMk cId="754280967" sldId="260"/>
            <ac:spMk id="2" creationId="{BF0714AD-5AD9-2D09-076C-F714F613D818}"/>
          </ac:spMkLst>
        </pc:spChg>
        <pc:spChg chg="add mod">
          <ac:chgData name="Muctadir, Hossain Muhammad" userId="bcc870d3-480d-4778-b016-01efcee49aa6" providerId="ADAL" clId="{A4427AA3-1A62-8E42-A911-A419B81A6B79}" dt="2023-09-21T09:55:55.511" v="2062"/>
          <ac:spMkLst>
            <pc:docMk/>
            <pc:sldMk cId="754280967" sldId="260"/>
            <ac:spMk id="3" creationId="{39A67DE9-20AC-DCD1-FD33-2F54123B3DE3}"/>
          </ac:spMkLst>
        </pc:spChg>
        <pc:spChg chg="add mod">
          <ac:chgData name="Muctadir, Hossain Muhammad" userId="bcc870d3-480d-4778-b016-01efcee49aa6" providerId="ADAL" clId="{A4427AA3-1A62-8E42-A911-A419B81A6B79}" dt="2023-09-21T09:55:55.511" v="2062"/>
          <ac:spMkLst>
            <pc:docMk/>
            <pc:sldMk cId="754280967" sldId="260"/>
            <ac:spMk id="6" creationId="{B04934C4-B72C-A514-9B23-F59DF195AC6F}"/>
          </ac:spMkLst>
        </pc:spChg>
        <pc:picChg chg="mod">
          <ac:chgData name="Muctadir, Hossain Muhammad" userId="bcc870d3-480d-4778-b016-01efcee49aa6" providerId="ADAL" clId="{A4427AA3-1A62-8E42-A911-A419B81A6B79}" dt="2023-09-21T09:56:04.974" v="2065" actId="1076"/>
          <ac:picMkLst>
            <pc:docMk/>
            <pc:sldMk cId="754280967" sldId="260"/>
            <ac:picMk id="7" creationId="{6E594FD3-613B-B963-C2C4-EE8629B15CEF}"/>
          </ac:picMkLst>
        </pc:picChg>
      </pc:sldChg>
      <pc:sldChg chg="addSp delSp modSp new del mod">
        <pc:chgData name="Muctadir, Hossain Muhammad" userId="bcc870d3-480d-4778-b016-01efcee49aa6" providerId="ADAL" clId="{A4427AA3-1A62-8E42-A911-A419B81A6B79}" dt="2023-09-21T09:53:14.920" v="2016" actId="2696"/>
        <pc:sldMkLst>
          <pc:docMk/>
          <pc:sldMk cId="3639350919" sldId="260"/>
        </pc:sldMkLst>
        <pc:spChg chg="del">
          <ac:chgData name="Muctadir, Hossain Muhammad" userId="bcc870d3-480d-4778-b016-01efcee49aa6" providerId="ADAL" clId="{A4427AA3-1A62-8E42-A911-A419B81A6B79}" dt="2023-09-19T13:58:45.872" v="244"/>
          <ac:spMkLst>
            <pc:docMk/>
            <pc:sldMk cId="3639350919" sldId="260"/>
            <ac:spMk id="3" creationId="{E2FD3C63-B8DA-B769-E47E-4821A1746635}"/>
          </ac:spMkLst>
        </pc:spChg>
        <pc:picChg chg="add mod">
          <ac:chgData name="Muctadir, Hossain Muhammad" userId="bcc870d3-480d-4778-b016-01efcee49aa6" providerId="ADAL" clId="{A4427AA3-1A62-8E42-A911-A419B81A6B79}" dt="2023-09-20T11:54:48.480" v="620" actId="1076"/>
          <ac:picMkLst>
            <pc:docMk/>
            <pc:sldMk cId="3639350919" sldId="260"/>
            <ac:picMk id="7" creationId="{6E594FD3-613B-B963-C2C4-EE8629B15CEF}"/>
          </ac:picMkLst>
        </pc:picChg>
      </pc:sldChg>
      <pc:sldChg chg="addSp delSp modSp new del mod ord">
        <pc:chgData name="Muctadir, Hossain Muhammad" userId="bcc870d3-480d-4778-b016-01efcee49aa6" providerId="ADAL" clId="{A4427AA3-1A62-8E42-A911-A419B81A6B79}" dt="2023-09-21T09:53:14.920" v="2016" actId="2696"/>
        <pc:sldMkLst>
          <pc:docMk/>
          <pc:sldMk cId="2313375104" sldId="261"/>
        </pc:sldMkLst>
        <pc:spChg chg="del">
          <ac:chgData name="Muctadir, Hossain Muhammad" userId="bcc870d3-480d-4778-b016-01efcee49aa6" providerId="ADAL" clId="{A4427AA3-1A62-8E42-A911-A419B81A6B79}" dt="2023-09-19T13:58:57.074" v="246"/>
          <ac:spMkLst>
            <pc:docMk/>
            <pc:sldMk cId="2313375104" sldId="261"/>
            <ac:spMk id="3" creationId="{C8FB7193-2260-746C-5733-D2CC73D66F0D}"/>
          </ac:spMkLst>
        </pc:spChg>
        <pc:picChg chg="add mod">
          <ac:chgData name="Muctadir, Hossain Muhammad" userId="bcc870d3-480d-4778-b016-01efcee49aa6" providerId="ADAL" clId="{A4427AA3-1A62-8E42-A911-A419B81A6B79}" dt="2023-09-20T11:52:53.515" v="542" actId="1076"/>
          <ac:picMkLst>
            <pc:docMk/>
            <pc:sldMk cId="2313375104" sldId="261"/>
            <ac:picMk id="7" creationId="{858A7902-C7E2-5FA7-B1A3-0AB598D88B4F}"/>
          </ac:picMkLst>
        </pc:picChg>
      </pc:sldChg>
      <pc:sldChg chg="addSp delSp modSp add del mod">
        <pc:chgData name="Muctadir, Hossain Muhammad" userId="bcc870d3-480d-4778-b016-01efcee49aa6" providerId="ADAL" clId="{A4427AA3-1A62-8E42-A911-A419B81A6B79}" dt="2023-09-21T09:55:16.635" v="2046" actId="2696"/>
        <pc:sldMkLst>
          <pc:docMk/>
          <pc:sldMk cId="2930870115" sldId="261"/>
        </pc:sldMkLst>
        <pc:spChg chg="add mod">
          <ac:chgData name="Muctadir, Hossain Muhammad" userId="bcc870d3-480d-4778-b016-01efcee49aa6" providerId="ADAL" clId="{A4427AA3-1A62-8E42-A911-A419B81A6B79}" dt="2023-09-21T09:55:02.419" v="2042" actId="21"/>
          <ac:spMkLst>
            <pc:docMk/>
            <pc:sldMk cId="2930870115" sldId="261"/>
            <ac:spMk id="6" creationId="{31632D2E-DA61-ACE5-AA28-AC7EDDA5835C}"/>
          </ac:spMkLst>
        </pc:spChg>
        <pc:picChg chg="del">
          <ac:chgData name="Muctadir, Hossain Muhammad" userId="bcc870d3-480d-4778-b016-01efcee49aa6" providerId="ADAL" clId="{A4427AA3-1A62-8E42-A911-A419B81A6B79}" dt="2023-09-21T09:55:02.419" v="2042" actId="21"/>
          <ac:picMkLst>
            <pc:docMk/>
            <pc:sldMk cId="2930870115" sldId="261"/>
            <ac:picMk id="7" creationId="{858A7902-C7E2-5FA7-B1A3-0AB598D88B4F}"/>
          </ac:picMkLst>
        </pc:picChg>
      </pc:sldChg>
      <pc:sldChg chg="addSp delSp modSp add mod">
        <pc:chgData name="Muctadir, Hossain Muhammad" userId="bcc870d3-480d-4778-b016-01efcee49aa6" providerId="ADAL" clId="{A4427AA3-1A62-8E42-A911-A419B81A6B79}" dt="2023-09-21T09:55:44.161" v="2060" actId="1035"/>
        <pc:sldMkLst>
          <pc:docMk/>
          <pc:sldMk cId="1043944582" sldId="262"/>
        </pc:sldMkLst>
        <pc:spChg chg="del">
          <ac:chgData name="Muctadir, Hossain Muhammad" userId="bcc870d3-480d-4778-b016-01efcee49aa6" providerId="ADAL" clId="{A4427AA3-1A62-8E42-A911-A419B81A6B79}" dt="2023-09-21T09:55:30.519" v="2047" actId="478"/>
          <ac:spMkLst>
            <pc:docMk/>
            <pc:sldMk cId="1043944582" sldId="262"/>
            <ac:spMk id="2" creationId="{5C13096D-DF5F-F0D6-BCFE-C779BD6536B2}"/>
          </ac:spMkLst>
        </pc:spChg>
        <pc:spChg chg="add mod">
          <ac:chgData name="Muctadir, Hossain Muhammad" userId="bcc870d3-480d-4778-b016-01efcee49aa6" providerId="ADAL" clId="{A4427AA3-1A62-8E42-A911-A419B81A6B79}" dt="2023-09-21T09:55:31.421" v="2048"/>
          <ac:spMkLst>
            <pc:docMk/>
            <pc:sldMk cId="1043944582" sldId="262"/>
            <ac:spMk id="3" creationId="{74110313-3529-03E3-2207-B6B5977CDB8B}"/>
          </ac:spMkLst>
        </pc:spChg>
        <pc:spChg chg="add mod">
          <ac:chgData name="Muctadir, Hossain Muhammad" userId="bcc870d3-480d-4778-b016-01efcee49aa6" providerId="ADAL" clId="{A4427AA3-1A62-8E42-A911-A419B81A6B79}" dt="2023-09-21T09:55:31.421" v="2048"/>
          <ac:spMkLst>
            <pc:docMk/>
            <pc:sldMk cId="1043944582" sldId="262"/>
            <ac:spMk id="6" creationId="{AD95F716-8BBB-DEB5-CA0D-3EFE7814758B}"/>
          </ac:spMkLst>
        </pc:spChg>
        <pc:picChg chg="mod">
          <ac:chgData name="Muctadir, Hossain Muhammad" userId="bcc870d3-480d-4778-b016-01efcee49aa6" providerId="ADAL" clId="{A4427AA3-1A62-8E42-A911-A419B81A6B79}" dt="2023-09-21T09:55:44.161" v="2060" actId="1035"/>
          <ac:picMkLst>
            <pc:docMk/>
            <pc:sldMk cId="1043944582" sldId="262"/>
            <ac:picMk id="7" creationId="{FA35D754-7D14-FB5C-F075-BF074D584325}"/>
          </ac:picMkLst>
        </pc:picChg>
      </pc:sldChg>
      <pc:sldChg chg="addSp delSp modSp new del mod modNotesTx">
        <pc:chgData name="Muctadir, Hossain Muhammad" userId="bcc870d3-480d-4778-b016-01efcee49aa6" providerId="ADAL" clId="{A4427AA3-1A62-8E42-A911-A419B81A6B79}" dt="2023-09-21T09:53:14.920" v="2016" actId="2696"/>
        <pc:sldMkLst>
          <pc:docMk/>
          <pc:sldMk cId="2627903865" sldId="262"/>
        </pc:sldMkLst>
        <pc:spChg chg="del">
          <ac:chgData name="Muctadir, Hossain Muhammad" userId="bcc870d3-480d-4778-b016-01efcee49aa6" providerId="ADAL" clId="{A4427AA3-1A62-8E42-A911-A419B81A6B79}" dt="2023-09-19T14:00:09.047" v="249"/>
          <ac:spMkLst>
            <pc:docMk/>
            <pc:sldMk cId="2627903865" sldId="262"/>
            <ac:spMk id="3" creationId="{C92C8516-F1B5-6DCF-3DD4-7FD2D331676E}"/>
          </ac:spMkLst>
        </pc:spChg>
        <pc:picChg chg="add mod">
          <ac:chgData name="Muctadir, Hossain Muhammad" userId="bcc870d3-480d-4778-b016-01efcee49aa6" providerId="ADAL" clId="{A4427AA3-1A62-8E42-A911-A419B81A6B79}" dt="2023-09-20T11:53:28.533" v="545" actId="1076"/>
          <ac:picMkLst>
            <pc:docMk/>
            <pc:sldMk cId="2627903865" sldId="262"/>
            <ac:picMk id="7" creationId="{FA35D754-7D14-FB5C-F075-BF074D584325}"/>
          </ac:picMkLst>
        </pc:picChg>
      </pc:sldChg>
      <pc:sldChg chg="addSp delSp modSp new mod modClrScheme modShow chgLayout">
        <pc:chgData name="Muctadir, Hossain Muhammad" userId="bcc870d3-480d-4778-b016-01efcee49aa6" providerId="ADAL" clId="{A4427AA3-1A62-8E42-A911-A419B81A6B79}" dt="2023-09-21T19:35:44.996" v="3476" actId="729"/>
        <pc:sldMkLst>
          <pc:docMk/>
          <pc:sldMk cId="3839654280" sldId="263"/>
        </pc:sldMkLst>
        <pc:spChg chg="add del mod ord">
          <ac:chgData name="Muctadir, Hossain Muhammad" userId="bcc870d3-480d-4778-b016-01efcee49aa6" providerId="ADAL" clId="{A4427AA3-1A62-8E42-A911-A419B81A6B79}" dt="2023-09-21T19:35:35.656" v="3474" actId="478"/>
          <ac:spMkLst>
            <pc:docMk/>
            <pc:sldMk cId="3839654280" sldId="263"/>
            <ac:spMk id="2" creationId="{2F782376-4FBB-1366-6877-FB2D2643687B}"/>
          </ac:spMkLst>
        </pc:spChg>
        <pc:spChg chg="del">
          <ac:chgData name="Muctadir, Hossain Muhammad" userId="bcc870d3-480d-4778-b016-01efcee49aa6" providerId="ADAL" clId="{A4427AA3-1A62-8E42-A911-A419B81A6B79}" dt="2023-09-19T14:04:21.994" v="251"/>
          <ac:spMkLst>
            <pc:docMk/>
            <pc:sldMk cId="3839654280" sldId="263"/>
            <ac:spMk id="3" creationId="{5586D800-A980-CB5C-6798-C8701C66EE02}"/>
          </ac:spMkLst>
        </pc:spChg>
        <pc:spChg chg="mod ord">
          <ac:chgData name="Muctadir, Hossain Muhammad" userId="bcc870d3-480d-4778-b016-01efcee49aa6" providerId="ADAL" clId="{A4427AA3-1A62-8E42-A911-A419B81A6B79}" dt="2023-09-19T14:05:43.360" v="260" actId="700"/>
          <ac:spMkLst>
            <pc:docMk/>
            <pc:sldMk cId="3839654280" sldId="263"/>
            <ac:spMk id="4" creationId="{E7BE1E20-FFF6-1E9D-69E2-DD283806A08A}"/>
          </ac:spMkLst>
        </pc:spChg>
        <pc:spChg chg="mod ord">
          <ac:chgData name="Muctadir, Hossain Muhammad" userId="bcc870d3-480d-4778-b016-01efcee49aa6" providerId="ADAL" clId="{A4427AA3-1A62-8E42-A911-A419B81A6B79}" dt="2023-09-19T14:05:43.360" v="260" actId="700"/>
          <ac:spMkLst>
            <pc:docMk/>
            <pc:sldMk cId="3839654280" sldId="263"/>
            <ac:spMk id="5" creationId="{4732A107-FD1D-B840-95A2-7A49AD285E7B}"/>
          </ac:spMkLst>
        </pc:spChg>
        <pc:spChg chg="add mod">
          <ac:chgData name="Muctadir, Hossain Muhammad" userId="bcc870d3-480d-4778-b016-01efcee49aa6" providerId="ADAL" clId="{A4427AA3-1A62-8E42-A911-A419B81A6B79}" dt="2023-09-21T19:35:35.656" v="3474" actId="478"/>
          <ac:spMkLst>
            <pc:docMk/>
            <pc:sldMk cId="3839654280" sldId="263"/>
            <ac:spMk id="7" creationId="{17274EBE-9201-659C-022B-7F377C2E18B7}"/>
          </ac:spMkLst>
        </pc:spChg>
        <pc:spChg chg="add del mod ord">
          <ac:chgData name="Muctadir, Hossain Muhammad" userId="bcc870d3-480d-4778-b016-01efcee49aa6" providerId="ADAL" clId="{A4427AA3-1A62-8E42-A911-A419B81A6B79}" dt="2023-09-19T14:05:43.360" v="260" actId="700"/>
          <ac:spMkLst>
            <pc:docMk/>
            <pc:sldMk cId="3839654280" sldId="263"/>
            <ac:spMk id="7" creationId="{F558990D-6548-B415-039D-7C55F8F6240F}"/>
          </ac:spMkLst>
        </pc:spChg>
        <pc:picChg chg="add mod ord">
          <ac:chgData name="Muctadir, Hossain Muhammad" userId="bcc870d3-480d-4778-b016-01efcee49aa6" providerId="ADAL" clId="{A4427AA3-1A62-8E42-A911-A419B81A6B79}" dt="2023-09-19T14:06:44.720" v="277"/>
          <ac:picMkLst>
            <pc:docMk/>
            <pc:sldMk cId="3839654280" sldId="263"/>
            <ac:picMk id="6" creationId="{32502C16-D49B-57D0-345C-932156D0F80F}"/>
          </ac:picMkLst>
        </pc:picChg>
      </pc:sldChg>
      <pc:sldChg chg="new del">
        <pc:chgData name="Muctadir, Hossain Muhammad" userId="bcc870d3-480d-4778-b016-01efcee49aa6" providerId="ADAL" clId="{A4427AA3-1A62-8E42-A911-A419B81A6B79}" dt="2023-09-21T19:35:14.124" v="3471" actId="2696"/>
        <pc:sldMkLst>
          <pc:docMk/>
          <pc:sldMk cId="1746493161" sldId="264"/>
        </pc:sldMkLst>
      </pc:sldChg>
      <pc:sldChg chg="new del modNotesTx">
        <pc:chgData name="Muctadir, Hossain Muhammad" userId="bcc870d3-480d-4778-b016-01efcee49aa6" providerId="ADAL" clId="{A4427AA3-1A62-8E42-A911-A419B81A6B79}" dt="2023-09-21T19:35:24.174" v="3472" actId="2696"/>
        <pc:sldMkLst>
          <pc:docMk/>
          <pc:sldMk cId="4163580050" sldId="265"/>
        </pc:sldMkLst>
      </pc:sldChg>
      <pc:sldChg chg="addSp delSp modSp add del mod delAnim modAnim">
        <pc:chgData name="Muctadir, Hossain Muhammad" userId="bcc870d3-480d-4778-b016-01efcee49aa6" providerId="ADAL" clId="{A4427AA3-1A62-8E42-A911-A419B81A6B79}" dt="2023-09-21T19:35:12.462" v="3470" actId="2696"/>
        <pc:sldMkLst>
          <pc:docMk/>
          <pc:sldMk cId="1140133655" sldId="266"/>
        </pc:sldMkLst>
        <pc:spChg chg="del mod">
          <ac:chgData name="Muctadir, Hossain Muhammad" userId="bcc870d3-480d-4778-b016-01efcee49aa6" providerId="ADAL" clId="{A4427AA3-1A62-8E42-A911-A419B81A6B79}" dt="2023-09-20T12:38:18.083" v="770" actId="478"/>
          <ac:spMkLst>
            <pc:docMk/>
            <pc:sldMk cId="1140133655" sldId="266"/>
            <ac:spMk id="8" creationId="{F2297265-9CFD-3AF7-A64E-1E712D40D139}"/>
          </ac:spMkLst>
        </pc:spChg>
        <pc:spChg chg="del">
          <ac:chgData name="Muctadir, Hossain Muhammad" userId="bcc870d3-480d-4778-b016-01efcee49aa6" providerId="ADAL" clId="{A4427AA3-1A62-8E42-A911-A419B81A6B79}" dt="2023-09-20T12:38:09.765" v="763" actId="478"/>
          <ac:spMkLst>
            <pc:docMk/>
            <pc:sldMk cId="1140133655" sldId="266"/>
            <ac:spMk id="12" creationId="{C5579C6E-D96D-EEFF-D8FD-BC37637B60E0}"/>
          </ac:spMkLst>
        </pc:spChg>
        <pc:spChg chg="del">
          <ac:chgData name="Muctadir, Hossain Muhammad" userId="bcc870d3-480d-4778-b016-01efcee49aa6" providerId="ADAL" clId="{A4427AA3-1A62-8E42-A911-A419B81A6B79}" dt="2023-09-20T12:38:12.079" v="766" actId="478"/>
          <ac:spMkLst>
            <pc:docMk/>
            <pc:sldMk cId="1140133655" sldId="266"/>
            <ac:spMk id="15" creationId="{914822E5-D82B-39CD-3B2E-60D270B1C433}"/>
          </ac:spMkLst>
        </pc:spChg>
        <pc:picChg chg="del">
          <ac:chgData name="Muctadir, Hossain Muhammad" userId="bcc870d3-480d-4778-b016-01efcee49aa6" providerId="ADAL" clId="{A4427AA3-1A62-8E42-A911-A419B81A6B79}" dt="2023-09-20T12:38:08.893" v="762" actId="478"/>
          <ac:picMkLst>
            <pc:docMk/>
            <pc:sldMk cId="1140133655" sldId="266"/>
            <ac:picMk id="9" creationId="{4127A2D8-4CFC-020A-FDA0-FA472299B32D}"/>
          </ac:picMkLst>
        </pc:picChg>
        <pc:picChg chg="add del mod">
          <ac:chgData name="Muctadir, Hossain Muhammad" userId="bcc870d3-480d-4778-b016-01efcee49aa6" providerId="ADAL" clId="{A4427AA3-1A62-8E42-A911-A419B81A6B79}" dt="2023-09-20T12:38:52.975" v="774" actId="21"/>
          <ac:picMkLst>
            <pc:docMk/>
            <pc:sldMk cId="1140133655" sldId="266"/>
            <ac:picMk id="11" creationId="{A4D660E2-8D67-5C10-0424-B377692AA3C6}"/>
          </ac:picMkLst>
        </pc:picChg>
      </pc:sldChg>
      <pc:sldChg chg="addSp delSp modSp add mod delAnim modAnim">
        <pc:chgData name="Muctadir, Hossain Muhammad" userId="bcc870d3-480d-4778-b016-01efcee49aa6" providerId="ADAL" clId="{A4427AA3-1A62-8E42-A911-A419B81A6B79}" dt="2023-09-21T20:12:11.367" v="3739" actId="20577"/>
        <pc:sldMkLst>
          <pc:docMk/>
          <pc:sldMk cId="3115765714" sldId="267"/>
        </pc:sldMkLst>
        <pc:spChg chg="del mod">
          <ac:chgData name="Muctadir, Hossain Muhammad" userId="bcc870d3-480d-4778-b016-01efcee49aa6" providerId="ADAL" clId="{A4427AA3-1A62-8E42-A911-A419B81A6B79}" dt="2023-09-21T12:13:29.142" v="2908" actId="478"/>
          <ac:spMkLst>
            <pc:docMk/>
            <pc:sldMk cId="3115765714" sldId="267"/>
            <ac:spMk id="2" creationId="{8E12059B-C587-0560-C46E-10BE30B3DB94}"/>
          </ac:spMkLst>
        </pc:spChg>
        <pc:spChg chg="add mod">
          <ac:chgData name="Muctadir, Hossain Muhammad" userId="bcc870d3-480d-4778-b016-01efcee49aa6" providerId="ADAL" clId="{A4427AA3-1A62-8E42-A911-A419B81A6B79}" dt="2023-09-21T20:12:11.367" v="3739" actId="20577"/>
          <ac:spMkLst>
            <pc:docMk/>
            <pc:sldMk cId="3115765714" sldId="267"/>
            <ac:spMk id="3" creationId="{729BA5F4-D897-A490-4AD8-A8B62C4DC8B5}"/>
          </ac:spMkLst>
        </pc:spChg>
        <pc:spChg chg="add del mod">
          <ac:chgData name="Muctadir, Hossain Muhammad" userId="bcc870d3-480d-4778-b016-01efcee49aa6" providerId="ADAL" clId="{A4427AA3-1A62-8E42-A911-A419B81A6B79}" dt="2023-09-21T12:13:34.292" v="2911" actId="478"/>
          <ac:spMkLst>
            <pc:docMk/>
            <pc:sldMk cId="3115765714" sldId="267"/>
            <ac:spMk id="7" creationId="{F62C9FB0-D755-2BD0-D28C-DED5C746D01D}"/>
          </ac:spMkLst>
        </pc:spChg>
        <pc:spChg chg="add del mod">
          <ac:chgData name="Muctadir, Hossain Muhammad" userId="bcc870d3-480d-4778-b016-01efcee49aa6" providerId="ADAL" clId="{A4427AA3-1A62-8E42-A911-A419B81A6B79}" dt="2023-09-21T12:13:31.846" v="2910"/>
          <ac:spMkLst>
            <pc:docMk/>
            <pc:sldMk cId="3115765714" sldId="267"/>
            <ac:spMk id="8" creationId="{27671621-339E-1ADE-81D7-1979E77E4DB3}"/>
          </ac:spMkLst>
        </pc:spChg>
        <pc:spChg chg="del mod">
          <ac:chgData name="Muctadir, Hossain Muhammad" userId="bcc870d3-480d-4778-b016-01efcee49aa6" providerId="ADAL" clId="{A4427AA3-1A62-8E42-A911-A419B81A6B79}" dt="2023-09-20T12:39:54.078" v="795" actId="478"/>
          <ac:spMkLst>
            <pc:docMk/>
            <pc:sldMk cId="3115765714" sldId="267"/>
            <ac:spMk id="8" creationId="{F2297265-9CFD-3AF7-A64E-1E712D40D139}"/>
          </ac:spMkLst>
        </pc:spChg>
        <pc:spChg chg="add del mod">
          <ac:chgData name="Muctadir, Hossain Muhammad" userId="bcc870d3-480d-4778-b016-01efcee49aa6" providerId="ADAL" clId="{A4427AA3-1A62-8E42-A911-A419B81A6B79}" dt="2023-09-21T12:13:31.846" v="2910"/>
          <ac:spMkLst>
            <pc:docMk/>
            <pc:sldMk cId="3115765714" sldId="267"/>
            <ac:spMk id="9" creationId="{80D693C7-BE3C-577F-6864-189214A05C48}"/>
          </ac:spMkLst>
        </pc:spChg>
        <pc:spChg chg="add mod">
          <ac:chgData name="Muctadir, Hossain Muhammad" userId="bcc870d3-480d-4778-b016-01efcee49aa6" providerId="ADAL" clId="{A4427AA3-1A62-8E42-A911-A419B81A6B79}" dt="2023-09-21T12:13:35.596" v="2912"/>
          <ac:spMkLst>
            <pc:docMk/>
            <pc:sldMk cId="3115765714" sldId="267"/>
            <ac:spMk id="10" creationId="{45C00307-5450-AF06-0DF4-4657CE40FACF}"/>
          </ac:spMkLst>
        </pc:spChg>
        <pc:spChg chg="add mod">
          <ac:chgData name="Muctadir, Hossain Muhammad" userId="bcc870d3-480d-4778-b016-01efcee49aa6" providerId="ADAL" clId="{A4427AA3-1A62-8E42-A911-A419B81A6B79}" dt="2023-09-21T12:13:49.790" v="2913" actId="1076"/>
          <ac:spMkLst>
            <pc:docMk/>
            <pc:sldMk cId="3115765714" sldId="267"/>
            <ac:spMk id="11" creationId="{B585E8B4-C836-19DD-2793-2EFE2D3B07E6}"/>
          </ac:spMkLst>
        </pc:spChg>
        <pc:spChg chg="del">
          <ac:chgData name="Muctadir, Hossain Muhammad" userId="bcc870d3-480d-4778-b016-01efcee49aa6" providerId="ADAL" clId="{A4427AA3-1A62-8E42-A911-A419B81A6B79}" dt="2023-09-20T12:39:52.267" v="793" actId="478"/>
          <ac:spMkLst>
            <pc:docMk/>
            <pc:sldMk cId="3115765714" sldId="267"/>
            <ac:spMk id="12" creationId="{C5579C6E-D96D-EEFF-D8FD-BC37637B60E0}"/>
          </ac:spMkLst>
        </pc:spChg>
        <pc:spChg chg="del">
          <ac:chgData name="Muctadir, Hossain Muhammad" userId="bcc870d3-480d-4778-b016-01efcee49aa6" providerId="ADAL" clId="{A4427AA3-1A62-8E42-A911-A419B81A6B79}" dt="2023-09-20T12:39:54.814" v="796" actId="478"/>
          <ac:spMkLst>
            <pc:docMk/>
            <pc:sldMk cId="3115765714" sldId="267"/>
            <ac:spMk id="15" creationId="{914822E5-D82B-39CD-3B2E-60D270B1C433}"/>
          </ac:spMkLst>
        </pc:spChg>
        <pc:spChg chg="add mod">
          <ac:chgData name="Muctadir, Hossain Muhammad" userId="bcc870d3-480d-4778-b016-01efcee49aa6" providerId="ADAL" clId="{A4427AA3-1A62-8E42-A911-A419B81A6B79}" dt="2023-09-20T14:14:07.661" v="903" actId="20577"/>
          <ac:spMkLst>
            <pc:docMk/>
            <pc:sldMk cId="3115765714" sldId="267"/>
            <ac:spMk id="16" creationId="{D0BB1B29-5623-F5A1-2E28-DEAC914FB8C1}"/>
          </ac:spMkLst>
        </pc:spChg>
        <pc:spChg chg="add del mod">
          <ac:chgData name="Muctadir, Hossain Muhammad" userId="bcc870d3-480d-4778-b016-01efcee49aa6" providerId="ADAL" clId="{A4427AA3-1A62-8E42-A911-A419B81A6B79}" dt="2023-09-20T14:31:48.395" v="1052" actId="478"/>
          <ac:spMkLst>
            <pc:docMk/>
            <pc:sldMk cId="3115765714" sldId="267"/>
            <ac:spMk id="18" creationId="{FBEAF9CF-C1F8-F140-2219-487A5EFDA8E2}"/>
          </ac:spMkLst>
        </pc:spChg>
        <pc:picChg chg="add del mod">
          <ac:chgData name="Muctadir, Hossain Muhammad" userId="bcc870d3-480d-4778-b016-01efcee49aa6" providerId="ADAL" clId="{A4427AA3-1A62-8E42-A911-A419B81A6B79}" dt="2023-09-21T18:28:58.376" v="2964" actId="21"/>
          <ac:picMkLst>
            <pc:docMk/>
            <pc:sldMk cId="3115765714" sldId="267"/>
            <ac:picMk id="2" creationId="{FD26D89F-3592-4476-4DC8-32117301F8C4}"/>
          </ac:picMkLst>
        </pc:picChg>
        <pc:picChg chg="add mod">
          <ac:chgData name="Muctadir, Hossain Muhammad" userId="bcc870d3-480d-4778-b016-01efcee49aa6" providerId="ADAL" clId="{A4427AA3-1A62-8E42-A911-A419B81A6B79}" dt="2023-09-20T14:11:38.800" v="870" actId="1076"/>
          <ac:picMkLst>
            <pc:docMk/>
            <pc:sldMk cId="3115765714" sldId="267"/>
            <ac:picMk id="6" creationId="{C0D141B1-F94E-9A39-6E82-C549EADA3DA3}"/>
          </ac:picMkLst>
        </pc:picChg>
        <pc:picChg chg="add del mod">
          <ac:chgData name="Muctadir, Hossain Muhammad" userId="bcc870d3-480d-4778-b016-01efcee49aa6" providerId="ADAL" clId="{A4427AA3-1A62-8E42-A911-A419B81A6B79}" dt="2023-09-21T18:41:47.913" v="3028" actId="21"/>
          <ac:picMkLst>
            <pc:docMk/>
            <pc:sldMk cId="3115765714" sldId="267"/>
            <ac:picMk id="7" creationId="{77B11859-D5E3-FDB2-E00A-CBFB76BF7A0D}"/>
          </ac:picMkLst>
        </pc:picChg>
        <pc:picChg chg="del">
          <ac:chgData name="Muctadir, Hossain Muhammad" userId="bcc870d3-480d-4778-b016-01efcee49aa6" providerId="ADAL" clId="{A4427AA3-1A62-8E42-A911-A419B81A6B79}" dt="2023-09-20T12:39:49.412" v="791" actId="478"/>
          <ac:picMkLst>
            <pc:docMk/>
            <pc:sldMk cId="3115765714" sldId="267"/>
            <ac:picMk id="9" creationId="{4127A2D8-4CFC-020A-FDA0-FA472299B32D}"/>
          </ac:picMkLst>
        </pc:picChg>
        <pc:picChg chg="add del mod">
          <ac:chgData name="Muctadir, Hossain Muhammad" userId="bcc870d3-480d-4778-b016-01efcee49aa6" providerId="ADAL" clId="{A4427AA3-1A62-8E42-A911-A419B81A6B79}" dt="2023-09-20T14:07:51.268" v="842" actId="478"/>
          <ac:picMkLst>
            <pc:docMk/>
            <pc:sldMk cId="3115765714" sldId="267"/>
            <ac:picMk id="10" creationId="{9A958C62-CB19-C848-DEAC-9C52C18CD33E}"/>
          </ac:picMkLst>
        </pc:picChg>
        <pc:picChg chg="del">
          <ac:chgData name="Muctadir, Hossain Muhammad" userId="bcc870d3-480d-4778-b016-01efcee49aa6" providerId="ADAL" clId="{A4427AA3-1A62-8E42-A911-A419B81A6B79}" dt="2023-09-20T12:39:50.941" v="792" actId="478"/>
          <ac:picMkLst>
            <pc:docMk/>
            <pc:sldMk cId="3115765714" sldId="267"/>
            <ac:picMk id="11" creationId="{A4D660E2-8D67-5C10-0424-B377692AA3C6}"/>
          </ac:picMkLst>
        </pc:picChg>
        <pc:picChg chg="add del mod">
          <ac:chgData name="Muctadir, Hossain Muhammad" userId="bcc870d3-480d-4778-b016-01efcee49aa6" providerId="ADAL" clId="{A4427AA3-1A62-8E42-A911-A419B81A6B79}" dt="2023-09-20T14:07:52.930" v="843" actId="478"/>
          <ac:picMkLst>
            <pc:docMk/>
            <pc:sldMk cId="3115765714" sldId="267"/>
            <ac:picMk id="14" creationId="{FEE63EDB-774E-30E8-62F2-2950A267C432}"/>
          </ac:picMkLst>
        </pc:picChg>
        <pc:picChg chg="mod">
          <ac:chgData name="Muctadir, Hossain Muhammad" userId="bcc870d3-480d-4778-b016-01efcee49aa6" providerId="ADAL" clId="{A4427AA3-1A62-8E42-A911-A419B81A6B79}" dt="2023-09-20T12:39:39.562" v="790" actId="1036"/>
          <ac:picMkLst>
            <pc:docMk/>
            <pc:sldMk cId="3115765714" sldId="267"/>
            <ac:picMk id="17" creationId="{9494E696-65B6-6CDB-FFAD-A97AC907165F}"/>
          </ac:picMkLst>
        </pc:picChg>
        <pc:picChg chg="add del mod">
          <ac:chgData name="Muctadir, Hossain Muhammad" userId="bcc870d3-480d-4778-b016-01efcee49aa6" providerId="ADAL" clId="{A4427AA3-1A62-8E42-A911-A419B81A6B79}" dt="2023-09-20T14:12:20.227" v="879" actId="21"/>
          <ac:picMkLst>
            <pc:docMk/>
            <pc:sldMk cId="3115765714" sldId="267"/>
            <ac:picMk id="19" creationId="{C023A001-F49D-F816-05CB-5DE4F65C7F4C}"/>
          </ac:picMkLst>
        </pc:picChg>
      </pc:sldChg>
      <pc:sldChg chg="addSp delSp modSp add mod delAnim modAnim">
        <pc:chgData name="Muctadir, Hossain Muhammad" userId="bcc870d3-480d-4778-b016-01efcee49aa6" providerId="ADAL" clId="{A4427AA3-1A62-8E42-A911-A419B81A6B79}" dt="2023-09-21T19:34:19.944" v="3467"/>
        <pc:sldMkLst>
          <pc:docMk/>
          <pc:sldMk cId="3847212413" sldId="268"/>
        </pc:sldMkLst>
        <pc:spChg chg="del mod">
          <ac:chgData name="Muctadir, Hossain Muhammad" userId="bcc870d3-480d-4778-b016-01efcee49aa6" providerId="ADAL" clId="{A4427AA3-1A62-8E42-A911-A419B81A6B79}" dt="2023-09-21T19:34:15.308" v="3465" actId="478"/>
          <ac:spMkLst>
            <pc:docMk/>
            <pc:sldMk cId="3847212413" sldId="268"/>
            <ac:spMk id="2" creationId="{8E12059B-C587-0560-C46E-10BE30B3DB94}"/>
          </ac:spMkLst>
        </pc:spChg>
        <pc:spChg chg="add del mod">
          <ac:chgData name="Muctadir, Hossain Muhammad" userId="bcc870d3-480d-4778-b016-01efcee49aa6" providerId="ADAL" clId="{A4427AA3-1A62-8E42-A911-A419B81A6B79}" dt="2023-09-21T19:17:58.691" v="3256" actId="478"/>
          <ac:spMkLst>
            <pc:docMk/>
            <pc:sldMk cId="3847212413" sldId="268"/>
            <ac:spMk id="7" creationId="{28015663-4021-60B1-438F-E3B8D60776A3}"/>
          </ac:spMkLst>
        </pc:spChg>
        <pc:spChg chg="add del mod">
          <ac:chgData name="Muctadir, Hossain Muhammad" userId="bcc870d3-480d-4778-b016-01efcee49aa6" providerId="ADAL" clId="{A4427AA3-1A62-8E42-A911-A419B81A6B79}" dt="2023-09-20T14:31:52.826" v="1054" actId="478"/>
          <ac:spMkLst>
            <pc:docMk/>
            <pc:sldMk cId="3847212413" sldId="268"/>
            <ac:spMk id="7" creationId="{D7D0AA8B-0440-0E3C-BF58-91F264328DB5}"/>
          </ac:spMkLst>
        </pc:spChg>
        <pc:spChg chg="add mod">
          <ac:chgData name="Muctadir, Hossain Muhammad" userId="bcc870d3-480d-4778-b016-01efcee49aa6" providerId="ADAL" clId="{A4427AA3-1A62-8E42-A911-A419B81A6B79}" dt="2023-09-21T19:15:18.997" v="3165" actId="1076"/>
          <ac:spMkLst>
            <pc:docMk/>
            <pc:sldMk cId="3847212413" sldId="268"/>
            <ac:spMk id="9" creationId="{04F4DDBF-1E60-16B4-9566-12AA268E9267}"/>
          </ac:spMkLst>
        </pc:spChg>
        <pc:spChg chg="add del mod">
          <ac:chgData name="Muctadir, Hossain Muhammad" userId="bcc870d3-480d-4778-b016-01efcee49aa6" providerId="ADAL" clId="{A4427AA3-1A62-8E42-A911-A419B81A6B79}" dt="2023-09-21T19:14:49.588" v="3160" actId="478"/>
          <ac:spMkLst>
            <pc:docMk/>
            <pc:sldMk cId="3847212413" sldId="268"/>
            <ac:spMk id="12" creationId="{220F708A-EC11-0970-222A-7E3385B93867}"/>
          </ac:spMkLst>
        </pc:spChg>
        <pc:spChg chg="add mod">
          <ac:chgData name="Muctadir, Hossain Muhammad" userId="bcc870d3-480d-4778-b016-01efcee49aa6" providerId="ADAL" clId="{A4427AA3-1A62-8E42-A911-A419B81A6B79}" dt="2023-09-21T19:17:59.215" v="3257"/>
          <ac:spMkLst>
            <pc:docMk/>
            <pc:sldMk cId="3847212413" sldId="268"/>
            <ac:spMk id="13" creationId="{4606A022-EA0B-32F9-20FB-450C45727FE0}"/>
          </ac:spMkLst>
        </pc:spChg>
        <pc:spChg chg="del">
          <ac:chgData name="Muctadir, Hossain Muhammad" userId="bcc870d3-480d-4778-b016-01efcee49aa6" providerId="ADAL" clId="{A4427AA3-1A62-8E42-A911-A419B81A6B79}" dt="2023-09-21T19:14:39.474" v="3157" actId="478"/>
          <ac:spMkLst>
            <pc:docMk/>
            <pc:sldMk cId="3847212413" sldId="268"/>
            <ac:spMk id="16" creationId="{D0BB1B29-5623-F5A1-2E28-DEAC914FB8C1}"/>
          </ac:spMkLst>
        </pc:spChg>
        <pc:spChg chg="add mod">
          <ac:chgData name="Muctadir, Hossain Muhammad" userId="bcc870d3-480d-4778-b016-01efcee49aa6" providerId="ADAL" clId="{A4427AA3-1A62-8E42-A911-A419B81A6B79}" dt="2023-09-21T19:31:43.762" v="3380" actId="1035"/>
          <ac:spMkLst>
            <pc:docMk/>
            <pc:sldMk cId="3847212413" sldId="268"/>
            <ac:spMk id="18" creationId="{95ADE771-214E-2148-3E88-0A676A9A54FB}"/>
          </ac:spMkLst>
        </pc:spChg>
        <pc:spChg chg="add mod">
          <ac:chgData name="Muctadir, Hossain Muhammad" userId="bcc870d3-480d-4778-b016-01efcee49aa6" providerId="ADAL" clId="{A4427AA3-1A62-8E42-A911-A419B81A6B79}" dt="2023-09-21T19:32:35.810" v="3456" actId="465"/>
          <ac:spMkLst>
            <pc:docMk/>
            <pc:sldMk cId="3847212413" sldId="268"/>
            <ac:spMk id="19" creationId="{5E7219B4-4B56-BA78-47CE-A8D238C4BC6E}"/>
          </ac:spMkLst>
        </pc:spChg>
        <pc:spChg chg="add mod">
          <ac:chgData name="Muctadir, Hossain Muhammad" userId="bcc870d3-480d-4778-b016-01efcee49aa6" providerId="ADAL" clId="{A4427AA3-1A62-8E42-A911-A419B81A6B79}" dt="2023-09-21T19:32:35.810" v="3456" actId="465"/>
          <ac:spMkLst>
            <pc:docMk/>
            <pc:sldMk cId="3847212413" sldId="268"/>
            <ac:spMk id="20" creationId="{A25C9406-0B43-209C-82DB-AAEE49AB1780}"/>
          </ac:spMkLst>
        </pc:spChg>
        <pc:spChg chg="add mod">
          <ac:chgData name="Muctadir, Hossain Muhammad" userId="bcc870d3-480d-4778-b016-01efcee49aa6" providerId="ADAL" clId="{A4427AA3-1A62-8E42-A911-A419B81A6B79}" dt="2023-09-21T19:32:41.881" v="3457" actId="14100"/>
          <ac:spMkLst>
            <pc:docMk/>
            <pc:sldMk cId="3847212413" sldId="268"/>
            <ac:spMk id="21" creationId="{F82B3F8B-0140-1E43-9224-72B72C1ABD6B}"/>
          </ac:spMkLst>
        </pc:spChg>
        <pc:spChg chg="add del mod">
          <ac:chgData name="Muctadir, Hossain Muhammad" userId="bcc870d3-480d-4778-b016-01efcee49aa6" providerId="ADAL" clId="{A4427AA3-1A62-8E42-A911-A419B81A6B79}" dt="2023-09-21T19:34:19.080" v="3466" actId="478"/>
          <ac:spMkLst>
            <pc:docMk/>
            <pc:sldMk cId="3847212413" sldId="268"/>
            <ac:spMk id="24" creationId="{2DF99F9B-86B1-FBB4-09EB-806405D11ABD}"/>
          </ac:spMkLst>
        </pc:spChg>
        <pc:spChg chg="add mod">
          <ac:chgData name="Muctadir, Hossain Muhammad" userId="bcc870d3-480d-4778-b016-01efcee49aa6" providerId="ADAL" clId="{A4427AA3-1A62-8E42-A911-A419B81A6B79}" dt="2023-09-21T19:34:19.944" v="3467"/>
          <ac:spMkLst>
            <pc:docMk/>
            <pc:sldMk cId="3847212413" sldId="268"/>
            <ac:spMk id="25" creationId="{91EC9636-1849-3F5E-10EA-266C42368912}"/>
          </ac:spMkLst>
        </pc:spChg>
        <pc:spChg chg="add mod">
          <ac:chgData name="Muctadir, Hossain Muhammad" userId="bcc870d3-480d-4778-b016-01efcee49aa6" providerId="ADAL" clId="{A4427AA3-1A62-8E42-A911-A419B81A6B79}" dt="2023-09-21T19:34:19.944" v="3467"/>
          <ac:spMkLst>
            <pc:docMk/>
            <pc:sldMk cId="3847212413" sldId="268"/>
            <ac:spMk id="26" creationId="{5217E784-A50F-5743-61A6-16A70DB76C58}"/>
          </ac:spMkLst>
        </pc:spChg>
        <pc:picChg chg="add del mod">
          <ac:chgData name="Muctadir, Hossain Muhammad" userId="bcc870d3-480d-4778-b016-01efcee49aa6" providerId="ADAL" clId="{A4427AA3-1A62-8E42-A911-A419B81A6B79}" dt="2023-09-21T18:29:06.339" v="2967" actId="478"/>
          <ac:picMkLst>
            <pc:docMk/>
            <pc:sldMk cId="3847212413" sldId="268"/>
            <ac:picMk id="3" creationId="{08E35300-0624-23B4-C35C-751B8FBDE33F}"/>
          </ac:picMkLst>
        </pc:picChg>
        <pc:picChg chg="add mod">
          <ac:chgData name="Muctadir, Hossain Muhammad" userId="bcc870d3-480d-4778-b016-01efcee49aa6" providerId="ADAL" clId="{A4427AA3-1A62-8E42-A911-A419B81A6B79}" dt="2023-09-21T18:29:06.884" v="2968"/>
          <ac:picMkLst>
            <pc:docMk/>
            <pc:sldMk cId="3847212413" sldId="268"/>
            <ac:picMk id="6" creationId="{8E8EF69B-7885-5442-45CE-2BCCAB3E9FE6}"/>
          </ac:picMkLst>
        </pc:picChg>
        <pc:picChg chg="del mod">
          <ac:chgData name="Muctadir, Hossain Muhammad" userId="bcc870d3-480d-4778-b016-01efcee49aa6" providerId="ADAL" clId="{A4427AA3-1A62-8E42-A911-A419B81A6B79}" dt="2023-09-20T14:12:25.748" v="881" actId="478"/>
          <ac:picMkLst>
            <pc:docMk/>
            <pc:sldMk cId="3847212413" sldId="268"/>
            <ac:picMk id="6" creationId="{C0D141B1-F94E-9A39-6E82-C549EADA3DA3}"/>
          </ac:picMkLst>
        </pc:picChg>
        <pc:picChg chg="add del mod">
          <ac:chgData name="Muctadir, Hossain Muhammad" userId="bcc870d3-480d-4778-b016-01efcee49aa6" providerId="ADAL" clId="{A4427AA3-1A62-8E42-A911-A419B81A6B79}" dt="2023-09-21T19:17:48.631" v="3254" actId="478"/>
          <ac:picMkLst>
            <pc:docMk/>
            <pc:sldMk cId="3847212413" sldId="268"/>
            <ac:picMk id="8" creationId="{597F900F-E424-80A2-2E5D-24A0C893351F}"/>
          </ac:picMkLst>
        </pc:picChg>
        <pc:picChg chg="del">
          <ac:chgData name="Muctadir, Hossain Muhammad" userId="bcc870d3-480d-4778-b016-01efcee49aa6" providerId="ADAL" clId="{A4427AA3-1A62-8E42-A911-A419B81A6B79}" dt="2023-09-20T14:17:47.881" v="943" actId="478"/>
          <ac:picMkLst>
            <pc:docMk/>
            <pc:sldMk cId="3847212413" sldId="268"/>
            <ac:picMk id="10" creationId="{9A958C62-CB19-C848-DEAC-9C52C18CD33E}"/>
          </ac:picMkLst>
        </pc:picChg>
        <pc:picChg chg="add del mod">
          <ac:chgData name="Muctadir, Hossain Muhammad" userId="bcc870d3-480d-4778-b016-01efcee49aa6" providerId="ADAL" clId="{A4427AA3-1A62-8E42-A911-A419B81A6B79}" dt="2023-09-21T19:34:01.112" v="3463" actId="478"/>
          <ac:picMkLst>
            <pc:docMk/>
            <pc:sldMk cId="3847212413" sldId="268"/>
            <ac:picMk id="10" creationId="{E46B266C-585C-DB99-A8CC-564BC4171AC0}"/>
          </ac:picMkLst>
        </pc:picChg>
        <pc:picChg chg="add mod">
          <ac:chgData name="Muctadir, Hossain Muhammad" userId="bcc870d3-480d-4778-b016-01efcee49aa6" providerId="ADAL" clId="{A4427AA3-1A62-8E42-A911-A419B81A6B79}" dt="2023-09-21T19:17:49.163" v="3255"/>
          <ac:picMkLst>
            <pc:docMk/>
            <pc:sldMk cId="3847212413" sldId="268"/>
            <ac:picMk id="11" creationId="{6A5E7947-0487-8DEF-71BC-480CA65A1A4E}"/>
          </ac:picMkLst>
        </pc:picChg>
        <pc:picChg chg="add del mod">
          <ac:chgData name="Muctadir, Hossain Muhammad" userId="bcc870d3-480d-4778-b016-01efcee49aa6" providerId="ADAL" clId="{A4427AA3-1A62-8E42-A911-A419B81A6B79}" dt="2023-09-20T14:24:42.896" v="1016" actId="478"/>
          <ac:picMkLst>
            <pc:docMk/>
            <pc:sldMk cId="3847212413" sldId="268"/>
            <ac:picMk id="11" creationId="{F599D85A-F806-D84E-C4C8-F613262850DC}"/>
          </ac:picMkLst>
        </pc:picChg>
        <pc:picChg chg="del mod">
          <ac:chgData name="Muctadir, Hossain Muhammad" userId="bcc870d3-480d-4778-b016-01efcee49aa6" providerId="ADAL" clId="{A4427AA3-1A62-8E42-A911-A419B81A6B79}" dt="2023-09-21T19:14:48.247" v="3159" actId="478"/>
          <ac:picMkLst>
            <pc:docMk/>
            <pc:sldMk cId="3847212413" sldId="268"/>
            <ac:picMk id="14" creationId="{FEE63EDB-774E-30E8-62F2-2950A267C432}"/>
          </ac:picMkLst>
        </pc:picChg>
        <pc:picChg chg="add mod">
          <ac:chgData name="Muctadir, Hossain Muhammad" userId="bcc870d3-480d-4778-b016-01efcee49aa6" providerId="ADAL" clId="{A4427AA3-1A62-8E42-A911-A419B81A6B79}" dt="2023-09-21T19:18:47.493" v="3262" actId="1076"/>
          <ac:picMkLst>
            <pc:docMk/>
            <pc:sldMk cId="3847212413" sldId="268"/>
            <ac:picMk id="15" creationId="{0EAF8F8E-0908-037C-C0C7-1650A2156601}"/>
          </ac:picMkLst>
        </pc:picChg>
        <pc:picChg chg="del">
          <ac:chgData name="Muctadir, Hossain Muhammad" userId="bcc870d3-480d-4778-b016-01efcee49aa6" providerId="ADAL" clId="{A4427AA3-1A62-8E42-A911-A419B81A6B79}" dt="2023-09-21T19:14:41.704" v="3158" actId="478"/>
          <ac:picMkLst>
            <pc:docMk/>
            <pc:sldMk cId="3847212413" sldId="268"/>
            <ac:picMk id="17" creationId="{9494E696-65B6-6CDB-FFAD-A97AC907165F}"/>
          </ac:picMkLst>
        </pc:picChg>
        <pc:picChg chg="add mod">
          <ac:chgData name="Muctadir, Hossain Muhammad" userId="bcc870d3-480d-4778-b016-01efcee49aa6" providerId="ADAL" clId="{A4427AA3-1A62-8E42-A911-A419B81A6B79}" dt="2023-09-21T19:34:01.632" v="3464"/>
          <ac:picMkLst>
            <pc:docMk/>
            <pc:sldMk cId="3847212413" sldId="268"/>
            <ac:picMk id="22" creationId="{10597543-9755-FA8F-21A3-8099DBBC32B3}"/>
          </ac:picMkLst>
        </pc:picChg>
      </pc:sldChg>
      <pc:sldChg chg="add del">
        <pc:chgData name="Muctadir, Hossain Muhammad" userId="bcc870d3-480d-4778-b016-01efcee49aa6" providerId="ADAL" clId="{A4427AA3-1A62-8E42-A911-A419B81A6B79}" dt="2023-09-20T14:11:04.240" v="864"/>
        <pc:sldMkLst>
          <pc:docMk/>
          <pc:sldMk cId="3565190117" sldId="269"/>
        </pc:sldMkLst>
      </pc:sldChg>
      <pc:sldChg chg="addSp delSp modSp add mod ord delAnim modAnim">
        <pc:chgData name="Muctadir, Hossain Muhammad" userId="bcc870d3-480d-4778-b016-01efcee49aa6" providerId="ADAL" clId="{A4427AA3-1A62-8E42-A911-A419B81A6B79}" dt="2023-09-22T08:01:46.718" v="3741" actId="20577"/>
        <pc:sldMkLst>
          <pc:docMk/>
          <pc:sldMk cId="3933759393" sldId="269"/>
        </pc:sldMkLst>
        <pc:spChg chg="del mod">
          <ac:chgData name="Muctadir, Hossain Muhammad" userId="bcc870d3-480d-4778-b016-01efcee49aa6" providerId="ADAL" clId="{A4427AA3-1A62-8E42-A911-A419B81A6B79}" dt="2023-09-21T18:49:48.884" v="3101" actId="478"/>
          <ac:spMkLst>
            <pc:docMk/>
            <pc:sldMk cId="3933759393" sldId="269"/>
            <ac:spMk id="2" creationId="{8E12059B-C587-0560-C46E-10BE30B3DB94}"/>
          </ac:spMkLst>
        </pc:spChg>
        <pc:spChg chg="add del mod">
          <ac:chgData name="Muctadir, Hossain Muhammad" userId="bcc870d3-480d-4778-b016-01efcee49aa6" providerId="ADAL" clId="{A4427AA3-1A62-8E42-A911-A419B81A6B79}" dt="2023-09-20T14:31:51.011" v="1053" actId="478"/>
          <ac:spMkLst>
            <pc:docMk/>
            <pc:sldMk cId="3933759393" sldId="269"/>
            <ac:spMk id="6" creationId="{FE91C0E8-C742-988B-AC9D-2B2604235354}"/>
          </ac:spMkLst>
        </pc:spChg>
        <pc:spChg chg="add mod">
          <ac:chgData name="Muctadir, Hossain Muhammad" userId="bcc870d3-480d-4778-b016-01efcee49aa6" providerId="ADAL" clId="{A4427AA3-1A62-8E42-A911-A419B81A6B79}" dt="2023-09-21T18:42:13.771" v="3031"/>
          <ac:spMkLst>
            <pc:docMk/>
            <pc:sldMk cId="3933759393" sldId="269"/>
            <ac:spMk id="7" creationId="{84E840E6-3F86-E2A3-D33E-B01111BB1642}"/>
          </ac:spMkLst>
        </pc:spChg>
        <pc:spChg chg="add del">
          <ac:chgData name="Muctadir, Hossain Muhammad" userId="bcc870d3-480d-4778-b016-01efcee49aa6" providerId="ADAL" clId="{A4427AA3-1A62-8E42-A911-A419B81A6B79}" dt="2023-09-20T14:13:27.314" v="890" actId="21"/>
          <ac:spMkLst>
            <pc:docMk/>
            <pc:sldMk cId="3933759393" sldId="269"/>
            <ac:spMk id="7" creationId="{D7D0AA8B-0440-0E3C-BF58-91F264328DB5}"/>
          </ac:spMkLst>
        </pc:spChg>
        <pc:spChg chg="add del mod">
          <ac:chgData name="Muctadir, Hossain Muhammad" userId="bcc870d3-480d-4778-b016-01efcee49aa6" providerId="ADAL" clId="{A4427AA3-1A62-8E42-A911-A419B81A6B79}" dt="2023-09-21T18:42:22.904" v="3034" actId="478"/>
          <ac:spMkLst>
            <pc:docMk/>
            <pc:sldMk cId="3933759393" sldId="269"/>
            <ac:spMk id="8" creationId="{CC28C839-EE7C-A6BD-3C09-B6C7BE39ABCB}"/>
          </ac:spMkLst>
        </pc:spChg>
        <pc:spChg chg="add mod">
          <ac:chgData name="Muctadir, Hossain Muhammad" userId="bcc870d3-480d-4778-b016-01efcee49aa6" providerId="ADAL" clId="{A4427AA3-1A62-8E42-A911-A419B81A6B79}" dt="2023-09-22T08:01:46.718" v="3741" actId="20577"/>
          <ac:spMkLst>
            <pc:docMk/>
            <pc:sldMk cId="3933759393" sldId="269"/>
            <ac:spMk id="9" creationId="{BBB6A9F0-C7D7-0FF9-E43F-1829BD77CF50}"/>
          </ac:spMkLst>
        </pc:spChg>
        <pc:spChg chg="add del mod">
          <ac:chgData name="Muctadir, Hossain Muhammad" userId="bcc870d3-480d-4778-b016-01efcee49aa6" providerId="ADAL" clId="{A4427AA3-1A62-8E42-A911-A419B81A6B79}" dt="2023-09-21T18:42:29.369" v="3037"/>
          <ac:spMkLst>
            <pc:docMk/>
            <pc:sldMk cId="3933759393" sldId="269"/>
            <ac:spMk id="11" creationId="{D4A8D17D-5C81-1210-9D78-30B4885B8C87}"/>
          </ac:spMkLst>
        </pc:spChg>
        <pc:spChg chg="add del mod">
          <ac:chgData name="Muctadir, Hossain Muhammad" userId="bcc870d3-480d-4778-b016-01efcee49aa6" providerId="ADAL" clId="{A4427AA3-1A62-8E42-A911-A419B81A6B79}" dt="2023-09-21T18:42:29.369" v="3037"/>
          <ac:spMkLst>
            <pc:docMk/>
            <pc:sldMk cId="3933759393" sldId="269"/>
            <ac:spMk id="12" creationId="{E5F9A6ED-1FC3-8626-CFC7-3B517FDC41DB}"/>
          </ac:spMkLst>
        </pc:spChg>
        <pc:spChg chg="add mod">
          <ac:chgData name="Muctadir, Hossain Muhammad" userId="bcc870d3-480d-4778-b016-01efcee49aa6" providerId="ADAL" clId="{A4427AA3-1A62-8E42-A911-A419B81A6B79}" dt="2023-09-21T18:44:35.512" v="3051" actId="1035"/>
          <ac:spMkLst>
            <pc:docMk/>
            <pc:sldMk cId="3933759393" sldId="269"/>
            <ac:spMk id="14" creationId="{819AC38F-CF1A-DC7F-C9EF-D80FFAA7401A}"/>
          </ac:spMkLst>
        </pc:spChg>
        <pc:spChg chg="add mod">
          <ac:chgData name="Muctadir, Hossain Muhammad" userId="bcc870d3-480d-4778-b016-01efcee49aa6" providerId="ADAL" clId="{A4427AA3-1A62-8E42-A911-A419B81A6B79}" dt="2023-09-21T18:44:55.558" v="3061" actId="1038"/>
          <ac:spMkLst>
            <pc:docMk/>
            <pc:sldMk cId="3933759393" sldId="269"/>
            <ac:spMk id="15" creationId="{670043BF-84CB-ED0C-D9F5-ACC22895AFCD}"/>
          </ac:spMkLst>
        </pc:spChg>
        <pc:spChg chg="del">
          <ac:chgData name="Muctadir, Hossain Muhammad" userId="bcc870d3-480d-4778-b016-01efcee49aa6" providerId="ADAL" clId="{A4427AA3-1A62-8E42-A911-A419B81A6B79}" dt="2023-09-21T18:42:12.810" v="3030" actId="478"/>
          <ac:spMkLst>
            <pc:docMk/>
            <pc:sldMk cId="3933759393" sldId="269"/>
            <ac:spMk id="16" creationId="{D0BB1B29-5623-F5A1-2E28-DEAC914FB8C1}"/>
          </ac:spMkLst>
        </pc:spChg>
        <pc:spChg chg="add mod">
          <ac:chgData name="Muctadir, Hossain Muhammad" userId="bcc870d3-480d-4778-b016-01efcee49aa6" providerId="ADAL" clId="{A4427AA3-1A62-8E42-A911-A419B81A6B79}" dt="2023-09-21T18:45:47.564" v="3071" actId="1036"/>
          <ac:spMkLst>
            <pc:docMk/>
            <pc:sldMk cId="3933759393" sldId="269"/>
            <ac:spMk id="18" creationId="{E0099DC4-2125-AAE7-8769-EC21F57517A3}"/>
          </ac:spMkLst>
        </pc:spChg>
        <pc:spChg chg="add mod">
          <ac:chgData name="Muctadir, Hossain Muhammad" userId="bcc870d3-480d-4778-b016-01efcee49aa6" providerId="ADAL" clId="{A4427AA3-1A62-8E42-A911-A419B81A6B79}" dt="2023-09-21T18:47:22.520" v="3088" actId="1038"/>
          <ac:spMkLst>
            <pc:docMk/>
            <pc:sldMk cId="3933759393" sldId="269"/>
            <ac:spMk id="30" creationId="{6E81BA9C-D406-05C5-B908-83C673704AB8}"/>
          </ac:spMkLst>
        </pc:spChg>
        <pc:spChg chg="add del mod">
          <ac:chgData name="Muctadir, Hossain Muhammad" userId="bcc870d3-480d-4778-b016-01efcee49aa6" providerId="ADAL" clId="{A4427AA3-1A62-8E42-A911-A419B81A6B79}" dt="2023-09-21T18:49:51.182" v="3102" actId="478"/>
          <ac:spMkLst>
            <pc:docMk/>
            <pc:sldMk cId="3933759393" sldId="269"/>
            <ac:spMk id="37" creationId="{16E752C3-72B6-ADF7-14AE-3819DDE875FE}"/>
          </ac:spMkLst>
        </pc:spChg>
        <pc:spChg chg="add mod">
          <ac:chgData name="Muctadir, Hossain Muhammad" userId="bcc870d3-480d-4778-b016-01efcee49aa6" providerId="ADAL" clId="{A4427AA3-1A62-8E42-A911-A419B81A6B79}" dt="2023-09-21T18:49:52.395" v="3103"/>
          <ac:spMkLst>
            <pc:docMk/>
            <pc:sldMk cId="3933759393" sldId="269"/>
            <ac:spMk id="38" creationId="{C7FD71D9-E5E0-5774-CA07-CDBE9C4201E2}"/>
          </ac:spMkLst>
        </pc:spChg>
        <pc:spChg chg="add mod">
          <ac:chgData name="Muctadir, Hossain Muhammad" userId="bcc870d3-480d-4778-b016-01efcee49aa6" providerId="ADAL" clId="{A4427AA3-1A62-8E42-A911-A419B81A6B79}" dt="2023-09-21T18:49:52.395" v="3103"/>
          <ac:spMkLst>
            <pc:docMk/>
            <pc:sldMk cId="3933759393" sldId="269"/>
            <ac:spMk id="39" creationId="{AA0E7D03-8736-820C-726A-345236CD6873}"/>
          </ac:spMkLst>
        </pc:spChg>
        <pc:spChg chg="add del mod">
          <ac:chgData name="Muctadir, Hossain Muhammad" userId="bcc870d3-480d-4778-b016-01efcee49aa6" providerId="ADAL" clId="{A4427AA3-1A62-8E42-A911-A419B81A6B79}" dt="2023-09-21T19:21:16.322" v="3286" actId="478"/>
          <ac:spMkLst>
            <pc:docMk/>
            <pc:sldMk cId="3933759393" sldId="269"/>
            <ac:spMk id="42" creationId="{BA4295C7-6636-90E4-F40B-BC637652C274}"/>
          </ac:spMkLst>
        </pc:spChg>
        <pc:spChg chg="add del mod">
          <ac:chgData name="Muctadir, Hossain Muhammad" userId="bcc870d3-480d-4778-b016-01efcee49aa6" providerId="ADAL" clId="{A4427AA3-1A62-8E42-A911-A419B81A6B79}" dt="2023-09-21T19:21:20.415" v="3288" actId="478"/>
          <ac:spMkLst>
            <pc:docMk/>
            <pc:sldMk cId="3933759393" sldId="269"/>
            <ac:spMk id="44" creationId="{5F92D238-C30E-2851-3353-C693FE8379C3}"/>
          </ac:spMkLst>
        </pc:spChg>
        <pc:grpChg chg="add">
          <ac:chgData name="Muctadir, Hossain Muhammad" userId="bcc870d3-480d-4778-b016-01efcee49aa6" providerId="ADAL" clId="{A4427AA3-1A62-8E42-A911-A419B81A6B79}" dt="2023-09-21T18:48:16.521" v="3095" actId="164"/>
          <ac:grpSpMkLst>
            <pc:docMk/>
            <pc:sldMk cId="3933759393" sldId="269"/>
            <ac:grpSpMk id="34" creationId="{273F6CB8-A70D-F3E6-D875-953D833FFA01}"/>
          </ac:grpSpMkLst>
        </pc:grpChg>
        <pc:grpChg chg="add">
          <ac:chgData name="Muctadir, Hossain Muhammad" userId="bcc870d3-480d-4778-b016-01efcee49aa6" providerId="ADAL" clId="{A4427AA3-1A62-8E42-A911-A419B81A6B79}" dt="2023-09-21T18:48:51.865" v="3099" actId="164"/>
          <ac:grpSpMkLst>
            <pc:docMk/>
            <pc:sldMk cId="3933759393" sldId="269"/>
            <ac:grpSpMk id="35" creationId="{7EE076BB-0021-19DA-6907-C5B2190DD090}"/>
          </ac:grpSpMkLst>
        </pc:grpChg>
        <pc:graphicFrameChg chg="add del mod modGraphic">
          <ac:chgData name="Muctadir, Hossain Muhammad" userId="bcc870d3-480d-4778-b016-01efcee49aa6" providerId="ADAL" clId="{A4427AA3-1A62-8E42-A911-A419B81A6B79}" dt="2023-09-21T19:30:08.312" v="3372" actId="478"/>
          <ac:graphicFrameMkLst>
            <pc:docMk/>
            <pc:sldMk cId="3933759393" sldId="269"/>
            <ac:graphicFrameMk id="45" creationId="{B0E37F35-8358-04FC-2910-F767F7DFFAE8}"/>
          </ac:graphicFrameMkLst>
        </pc:graphicFrameChg>
        <pc:picChg chg="del">
          <ac:chgData name="Muctadir, Hossain Muhammad" userId="bcc870d3-480d-4778-b016-01efcee49aa6" providerId="ADAL" clId="{A4427AA3-1A62-8E42-A911-A419B81A6B79}" dt="2023-09-21T18:29:01.992" v="2965" actId="478"/>
          <ac:picMkLst>
            <pc:docMk/>
            <pc:sldMk cId="3933759393" sldId="269"/>
            <ac:picMk id="3" creationId="{08E35300-0624-23B4-C35C-751B8FBDE33F}"/>
          </ac:picMkLst>
        </pc:picChg>
        <pc:picChg chg="add mod">
          <ac:chgData name="Muctadir, Hossain Muhammad" userId="bcc870d3-480d-4778-b016-01efcee49aa6" providerId="ADAL" clId="{A4427AA3-1A62-8E42-A911-A419B81A6B79}" dt="2023-09-21T18:29:02.809" v="2966"/>
          <ac:picMkLst>
            <pc:docMk/>
            <pc:sldMk cId="3933759393" sldId="269"/>
            <ac:picMk id="6" creationId="{A9E06E82-AD23-A123-657F-AB9A917D2641}"/>
          </ac:picMkLst>
        </pc:picChg>
        <pc:picChg chg="add del mod">
          <ac:chgData name="Muctadir, Hossain Muhammad" userId="bcc870d3-480d-4778-b016-01efcee49aa6" providerId="ADAL" clId="{A4427AA3-1A62-8E42-A911-A419B81A6B79}" dt="2023-09-20T14:17:40.282" v="941" actId="21"/>
          <ac:picMkLst>
            <pc:docMk/>
            <pc:sldMk cId="3933759393" sldId="269"/>
            <ac:picMk id="9" creationId="{B7228153-BFE5-7CDB-32D5-626297C01DF3}"/>
          </ac:picMkLst>
        </pc:picChg>
        <pc:picChg chg="add del mod">
          <ac:chgData name="Muctadir, Hossain Muhammad" userId="bcc870d3-480d-4778-b016-01efcee49aa6" providerId="ADAL" clId="{A4427AA3-1A62-8E42-A911-A419B81A6B79}" dt="2023-09-21T18:42:23.958" v="3035" actId="478"/>
          <ac:picMkLst>
            <pc:docMk/>
            <pc:sldMk cId="3933759393" sldId="269"/>
            <ac:picMk id="10" creationId="{9A958C62-CB19-C848-DEAC-9C52C18CD33E}"/>
          </ac:picMkLst>
        </pc:picChg>
        <pc:picChg chg="add mod">
          <ac:chgData name="Muctadir, Hossain Muhammad" userId="bcc870d3-480d-4778-b016-01efcee49aa6" providerId="ADAL" clId="{A4427AA3-1A62-8E42-A911-A419B81A6B79}" dt="2023-09-21T19:14:17.285" v="3155" actId="1076"/>
          <ac:picMkLst>
            <pc:docMk/>
            <pc:sldMk cId="3933759393" sldId="269"/>
            <ac:picMk id="13" creationId="{787CC466-9990-CD96-7AD8-7E3A8FCB8EB2}"/>
          </ac:picMkLst>
        </pc:picChg>
        <pc:picChg chg="del mod">
          <ac:chgData name="Muctadir, Hossain Muhammad" userId="bcc870d3-480d-4778-b016-01efcee49aa6" providerId="ADAL" clId="{A4427AA3-1A62-8E42-A911-A419B81A6B79}" dt="2023-09-20T14:13:41.805" v="896" actId="478"/>
          <ac:picMkLst>
            <pc:docMk/>
            <pc:sldMk cId="3933759393" sldId="269"/>
            <ac:picMk id="14" creationId="{FEE63EDB-774E-30E8-62F2-2950A267C432}"/>
          </ac:picMkLst>
        </pc:picChg>
        <pc:picChg chg="add del mod modCrop">
          <ac:chgData name="Muctadir, Hossain Muhammad" userId="bcc870d3-480d-4778-b016-01efcee49aa6" providerId="ADAL" clId="{A4427AA3-1A62-8E42-A911-A419B81A6B79}" dt="2023-09-21T19:21:18.375" v="3287" actId="478"/>
          <ac:picMkLst>
            <pc:docMk/>
            <pc:sldMk cId="3933759393" sldId="269"/>
            <ac:picMk id="40" creationId="{0CE62808-21A0-5CD2-25B0-9D73DA1CE878}"/>
          </ac:picMkLst>
        </pc:picChg>
        <pc:cxnChg chg="add del">
          <ac:chgData name="Muctadir, Hossain Muhammad" userId="bcc870d3-480d-4778-b016-01efcee49aa6" providerId="ADAL" clId="{A4427AA3-1A62-8E42-A911-A419B81A6B79}" dt="2023-09-21T18:46:05.620" v="3073" actId="11529"/>
          <ac:cxnSpMkLst>
            <pc:docMk/>
            <pc:sldMk cId="3933759393" sldId="269"/>
            <ac:cxnSpMk id="20" creationId="{09AA0ABD-1EB4-5888-1400-42CE0738D71A}"/>
          </ac:cxnSpMkLst>
        </pc:cxnChg>
        <pc:cxnChg chg="add del mod">
          <ac:chgData name="Muctadir, Hossain Muhammad" userId="bcc870d3-480d-4778-b016-01efcee49aa6" providerId="ADAL" clId="{A4427AA3-1A62-8E42-A911-A419B81A6B79}" dt="2023-09-21T18:46:46.959" v="3079" actId="478"/>
          <ac:cxnSpMkLst>
            <pc:docMk/>
            <pc:sldMk cId="3933759393" sldId="269"/>
            <ac:cxnSpMk id="22" creationId="{DE1E4F2A-FCCE-0063-3770-81CAF3A24203}"/>
          </ac:cxnSpMkLst>
        </pc:cxnChg>
        <pc:cxnChg chg="add mod">
          <ac:chgData name="Muctadir, Hossain Muhammad" userId="bcc870d3-480d-4778-b016-01efcee49aa6" providerId="ADAL" clId="{A4427AA3-1A62-8E42-A911-A419B81A6B79}" dt="2023-09-21T18:47:02.614" v="3083" actId="14100"/>
          <ac:cxnSpMkLst>
            <pc:docMk/>
            <pc:sldMk cId="3933759393" sldId="269"/>
            <ac:cxnSpMk id="24" creationId="{E957D49D-7828-50E8-C78B-E2317C0F761D}"/>
          </ac:cxnSpMkLst>
        </pc:cxnChg>
        <pc:cxnChg chg="add mod">
          <ac:chgData name="Muctadir, Hossain Muhammad" userId="bcc870d3-480d-4778-b016-01efcee49aa6" providerId="ADAL" clId="{A4427AA3-1A62-8E42-A911-A419B81A6B79}" dt="2023-09-21T18:47:43.406" v="3090" actId="14100"/>
          <ac:cxnSpMkLst>
            <pc:docMk/>
            <pc:sldMk cId="3933759393" sldId="269"/>
            <ac:cxnSpMk id="32" creationId="{70DB5A86-A544-2487-1022-40BAA8F5DB8A}"/>
          </ac:cxnSpMkLst>
        </pc:cxnChg>
      </pc:sldChg>
      <pc:sldChg chg="add del">
        <pc:chgData name="Muctadir, Hossain Muhammad" userId="bcc870d3-480d-4778-b016-01efcee49aa6" providerId="ADAL" clId="{A4427AA3-1A62-8E42-A911-A419B81A6B79}" dt="2023-09-20T14:33:58.799" v="1060"/>
        <pc:sldMkLst>
          <pc:docMk/>
          <pc:sldMk cId="2654294313" sldId="270"/>
        </pc:sldMkLst>
      </pc:sldChg>
      <pc:sldChg chg="addSp delSp modSp add del mod ord delAnim modAnim modShow">
        <pc:chgData name="Muctadir, Hossain Muhammad" userId="bcc870d3-480d-4778-b016-01efcee49aa6" providerId="ADAL" clId="{A4427AA3-1A62-8E42-A911-A419B81A6B79}" dt="2023-09-21T19:35:44.996" v="3476" actId="729"/>
        <pc:sldMkLst>
          <pc:docMk/>
          <pc:sldMk cId="3648133123" sldId="270"/>
        </pc:sldMkLst>
        <pc:spChg chg="del">
          <ac:chgData name="Muctadir, Hossain Muhammad" userId="bcc870d3-480d-4778-b016-01efcee49aa6" providerId="ADAL" clId="{A4427AA3-1A62-8E42-A911-A419B81A6B79}" dt="2023-09-21T19:35:32.874" v="3473" actId="478"/>
          <ac:spMkLst>
            <pc:docMk/>
            <pc:sldMk cId="3648133123" sldId="270"/>
            <ac:spMk id="2" creationId="{8E12059B-C587-0560-C46E-10BE30B3DB94}"/>
          </ac:spMkLst>
        </pc:spChg>
        <pc:spChg chg="add del mod">
          <ac:chgData name="Muctadir, Hossain Muhammad" userId="bcc870d3-480d-4778-b016-01efcee49aa6" providerId="ADAL" clId="{A4427AA3-1A62-8E42-A911-A419B81A6B79}" dt="2023-09-20T14:30:27.836" v="1049" actId="478"/>
          <ac:spMkLst>
            <pc:docMk/>
            <pc:sldMk cId="3648133123" sldId="270"/>
            <ac:spMk id="6" creationId="{858ADC36-83E5-6FDC-0686-041645562477}"/>
          </ac:spMkLst>
        </pc:spChg>
        <pc:spChg chg="add mod">
          <ac:chgData name="Muctadir, Hossain Muhammad" userId="bcc870d3-480d-4778-b016-01efcee49aa6" providerId="ADAL" clId="{A4427AA3-1A62-8E42-A911-A419B81A6B79}" dt="2023-09-21T19:35:32.874" v="3473" actId="478"/>
          <ac:spMkLst>
            <pc:docMk/>
            <pc:sldMk cId="3648133123" sldId="270"/>
            <ac:spMk id="7" creationId="{8962498A-9BD0-42E2-F8E6-6E176E09E389}"/>
          </ac:spMkLst>
        </pc:spChg>
        <pc:spChg chg="add del mod">
          <ac:chgData name="Muctadir, Hossain Muhammad" userId="bcc870d3-480d-4778-b016-01efcee49aa6" providerId="ADAL" clId="{A4427AA3-1A62-8E42-A911-A419B81A6B79}" dt="2023-09-20T14:30:01.031" v="1045" actId="21"/>
          <ac:spMkLst>
            <pc:docMk/>
            <pc:sldMk cId="3648133123" sldId="270"/>
            <ac:spMk id="7" creationId="{D7D0AA8B-0440-0E3C-BF58-91F264328DB5}"/>
          </ac:spMkLst>
        </pc:spChg>
        <pc:spChg chg="add del mod">
          <ac:chgData name="Muctadir, Hossain Muhammad" userId="bcc870d3-480d-4778-b016-01efcee49aa6" providerId="ADAL" clId="{A4427AA3-1A62-8E42-A911-A419B81A6B79}" dt="2023-09-20T14:29:41.829" v="1042"/>
          <ac:spMkLst>
            <pc:docMk/>
            <pc:sldMk cId="3648133123" sldId="270"/>
            <ac:spMk id="10" creationId="{259C9873-CDBA-DAC7-3825-77E9AE7B9237}"/>
          </ac:spMkLst>
        </pc:spChg>
        <pc:spChg chg="add del mod">
          <ac:chgData name="Muctadir, Hossain Muhammad" userId="bcc870d3-480d-4778-b016-01efcee49aa6" providerId="ADAL" clId="{A4427AA3-1A62-8E42-A911-A419B81A6B79}" dt="2023-09-20T14:29:38.250" v="1038"/>
          <ac:spMkLst>
            <pc:docMk/>
            <pc:sldMk cId="3648133123" sldId="270"/>
            <ac:spMk id="12" creationId="{903A0996-179B-D51F-4C00-0B5A8617686F}"/>
          </ac:spMkLst>
        </pc:spChg>
        <pc:spChg chg="add mod">
          <ac:chgData name="Muctadir, Hossain Muhammad" userId="bcc870d3-480d-4778-b016-01efcee49aa6" providerId="ADAL" clId="{A4427AA3-1A62-8E42-A911-A419B81A6B79}" dt="2023-09-20T14:30:26.079" v="1048" actId="167"/>
          <ac:spMkLst>
            <pc:docMk/>
            <pc:sldMk cId="3648133123" sldId="270"/>
            <ac:spMk id="13" creationId="{549ADE57-3E38-35A9-79E8-B3288C807973}"/>
          </ac:spMkLst>
        </pc:spChg>
        <pc:spChg chg="add del mod">
          <ac:chgData name="Muctadir, Hossain Muhammad" userId="bcc870d3-480d-4778-b016-01efcee49aa6" providerId="ADAL" clId="{A4427AA3-1A62-8E42-A911-A419B81A6B79}" dt="2023-09-20T14:34:30.966" v="1069" actId="478"/>
          <ac:spMkLst>
            <pc:docMk/>
            <pc:sldMk cId="3648133123" sldId="270"/>
            <ac:spMk id="15" creationId="{FE8B8260-F601-2AD3-F16D-F68AF07EBA17}"/>
          </ac:spMkLst>
        </pc:spChg>
        <pc:graphicFrameChg chg="add del modGraphic">
          <ac:chgData name="Muctadir, Hossain Muhammad" userId="bcc870d3-480d-4778-b016-01efcee49aa6" providerId="ADAL" clId="{A4427AA3-1A62-8E42-A911-A419B81A6B79}" dt="2023-09-20T14:34:03.859" v="1062" actId="21"/>
          <ac:graphicFrameMkLst>
            <pc:docMk/>
            <pc:sldMk cId="3648133123" sldId="270"/>
            <ac:graphicFrameMk id="19" creationId="{10870443-8DAB-7A43-3F58-FAE5A482BC11}"/>
          </ac:graphicFrameMkLst>
        </pc:graphicFrameChg>
        <pc:picChg chg="del">
          <ac:chgData name="Muctadir, Hossain Muhammad" userId="bcc870d3-480d-4778-b016-01efcee49aa6" providerId="ADAL" clId="{A4427AA3-1A62-8E42-A911-A419B81A6B79}" dt="2023-09-20T14:28:10.310" v="1027" actId="478"/>
          <ac:picMkLst>
            <pc:docMk/>
            <pc:sldMk cId="3648133123" sldId="270"/>
            <ac:picMk id="14" creationId="{FEE63EDB-774E-30E8-62F2-2950A267C432}"/>
          </ac:picMkLst>
        </pc:picChg>
      </pc:sldChg>
      <pc:sldChg chg="addSp delSp modSp new del mod setBg">
        <pc:chgData name="Muctadir, Hossain Muhammad" userId="bcc870d3-480d-4778-b016-01efcee49aa6" providerId="ADAL" clId="{A4427AA3-1A62-8E42-A911-A419B81A6B79}" dt="2023-09-20T14:37:16.381" v="1203" actId="2696"/>
        <pc:sldMkLst>
          <pc:docMk/>
          <pc:sldMk cId="729021067" sldId="271"/>
        </pc:sldMkLst>
        <pc:spChg chg="add del">
          <ac:chgData name="Muctadir, Hossain Muhammad" userId="bcc870d3-480d-4778-b016-01efcee49aa6" providerId="ADAL" clId="{A4427AA3-1A62-8E42-A911-A419B81A6B79}" dt="2023-09-20T14:34:35.545" v="1070" actId="478"/>
          <ac:spMkLst>
            <pc:docMk/>
            <pc:sldMk cId="729021067" sldId="271"/>
            <ac:spMk id="3" creationId="{C84C0B32-921D-7181-F6A7-F002592B8A08}"/>
          </ac:spMkLst>
        </pc:spChg>
        <pc:graphicFrameChg chg="add del mod">
          <ac:chgData name="Muctadir, Hossain Muhammad" userId="bcc870d3-480d-4778-b016-01efcee49aa6" providerId="ADAL" clId="{A4427AA3-1A62-8E42-A911-A419B81A6B79}" dt="2023-09-20T14:34:17.463" v="1064"/>
          <ac:graphicFrameMkLst>
            <pc:docMk/>
            <pc:sldMk cId="729021067" sldId="271"/>
            <ac:graphicFrameMk id="6" creationId="{603E4858-4387-765E-FD5D-30B7958A2D2C}"/>
          </ac:graphicFrameMkLst>
        </pc:graphicFrameChg>
        <pc:graphicFrameChg chg="add del mod">
          <ac:chgData name="Muctadir, Hossain Muhammad" userId="bcc870d3-480d-4778-b016-01efcee49aa6" providerId="ADAL" clId="{A4427AA3-1A62-8E42-A911-A419B81A6B79}" dt="2023-09-20T14:35:15.811" v="1074" actId="478"/>
          <ac:graphicFrameMkLst>
            <pc:docMk/>
            <pc:sldMk cId="729021067" sldId="271"/>
            <ac:graphicFrameMk id="7" creationId="{75361731-9933-7FFE-36AE-A5D75C2B7FA5}"/>
          </ac:graphicFrameMkLst>
        </pc:graphicFrameChg>
        <pc:picChg chg="add del mod">
          <ac:chgData name="Muctadir, Hossain Muhammad" userId="bcc870d3-480d-4778-b016-01efcee49aa6" providerId="ADAL" clId="{A4427AA3-1A62-8E42-A911-A419B81A6B79}" dt="2023-09-20T14:36:29.368" v="1098" actId="478"/>
          <ac:picMkLst>
            <pc:docMk/>
            <pc:sldMk cId="729021067" sldId="271"/>
            <ac:picMk id="1026" creationId="{4526D821-A21E-527A-661C-CAE70FBBD48E}"/>
          </ac:picMkLst>
        </pc:picChg>
      </pc:sldChg>
      <pc:sldChg chg="addSp delSp modSp new mod setBg modClrScheme modAnim chgLayout">
        <pc:chgData name="Muctadir, Hossain Muhammad" userId="bcc870d3-480d-4778-b016-01efcee49aa6" providerId="ADAL" clId="{A4427AA3-1A62-8E42-A911-A419B81A6B79}" dt="2023-09-21T19:42:49.802" v="3548"/>
        <pc:sldMkLst>
          <pc:docMk/>
          <pc:sldMk cId="2809044891" sldId="271"/>
        </pc:sldMkLst>
        <pc:spChg chg="del mod ord">
          <ac:chgData name="Muctadir, Hossain Muhammad" userId="bcc870d3-480d-4778-b016-01efcee49aa6" providerId="ADAL" clId="{A4427AA3-1A62-8E42-A911-A419B81A6B79}" dt="2023-09-21T19:35:53.316" v="3477" actId="700"/>
          <ac:spMkLst>
            <pc:docMk/>
            <pc:sldMk cId="2809044891" sldId="271"/>
            <ac:spMk id="2" creationId="{547F21BF-A474-C570-132A-F024A34A5ED4}"/>
          </ac:spMkLst>
        </pc:spChg>
        <pc:spChg chg="del">
          <ac:chgData name="Muctadir, Hossain Muhammad" userId="bcc870d3-480d-4778-b016-01efcee49aa6" providerId="ADAL" clId="{A4427AA3-1A62-8E42-A911-A419B81A6B79}" dt="2023-09-21T19:35:53.316" v="3477" actId="700"/>
          <ac:spMkLst>
            <pc:docMk/>
            <pc:sldMk cId="2809044891" sldId="271"/>
            <ac:spMk id="3" creationId="{A0183EE6-1C2B-6690-5C6A-6167043A8E9D}"/>
          </ac:spMkLst>
        </pc:spChg>
        <pc:spChg chg="mod ord">
          <ac:chgData name="Muctadir, Hossain Muhammad" userId="bcc870d3-480d-4778-b016-01efcee49aa6" providerId="ADAL" clId="{A4427AA3-1A62-8E42-A911-A419B81A6B79}" dt="2023-09-21T19:35:53.316" v="3477" actId="700"/>
          <ac:spMkLst>
            <pc:docMk/>
            <pc:sldMk cId="2809044891" sldId="271"/>
            <ac:spMk id="4" creationId="{0E54E544-4EA2-DE47-5C9A-14B7BD023E68}"/>
          </ac:spMkLst>
        </pc:spChg>
        <pc:spChg chg="mod ord">
          <ac:chgData name="Muctadir, Hossain Muhammad" userId="bcc870d3-480d-4778-b016-01efcee49aa6" providerId="ADAL" clId="{A4427AA3-1A62-8E42-A911-A419B81A6B79}" dt="2023-09-21T19:35:53.316" v="3477" actId="700"/>
          <ac:spMkLst>
            <pc:docMk/>
            <pc:sldMk cId="2809044891" sldId="271"/>
            <ac:spMk id="5" creationId="{CD433D7E-5DA9-6A04-2CE6-59622812CC24}"/>
          </ac:spMkLst>
        </pc:spChg>
        <pc:spChg chg="add mod ord">
          <ac:chgData name="Muctadir, Hossain Muhammad" userId="bcc870d3-480d-4778-b016-01efcee49aa6" providerId="ADAL" clId="{A4427AA3-1A62-8E42-A911-A419B81A6B79}" dt="2023-09-21T19:36:10.806" v="3509" actId="20577"/>
          <ac:spMkLst>
            <pc:docMk/>
            <pc:sldMk cId="2809044891" sldId="271"/>
            <ac:spMk id="6" creationId="{B69DFD38-F3B4-F83C-D1F2-5D956F8455FF}"/>
          </ac:spMkLst>
        </pc:spChg>
        <pc:spChg chg="add del mod">
          <ac:chgData name="Muctadir, Hossain Muhammad" userId="bcc870d3-480d-4778-b016-01efcee49aa6" providerId="ADAL" clId="{A4427AA3-1A62-8E42-A911-A419B81A6B79}" dt="2023-09-20T14:50:19.707" v="1241" actId="478"/>
          <ac:spMkLst>
            <pc:docMk/>
            <pc:sldMk cId="2809044891" sldId="271"/>
            <ac:spMk id="7" creationId="{1119CE41-1E6C-8DD2-9025-D12C668D98D4}"/>
          </ac:spMkLst>
        </pc:spChg>
        <pc:spChg chg="add del mod">
          <ac:chgData name="Muctadir, Hossain Muhammad" userId="bcc870d3-480d-4778-b016-01efcee49aa6" providerId="ADAL" clId="{A4427AA3-1A62-8E42-A911-A419B81A6B79}" dt="2023-09-20T14:50:34.893" v="1245" actId="478"/>
          <ac:spMkLst>
            <pc:docMk/>
            <pc:sldMk cId="2809044891" sldId="271"/>
            <ac:spMk id="8" creationId="{449AC970-3E51-8B43-CDEC-427E3351C22C}"/>
          </ac:spMkLst>
        </pc:spChg>
        <pc:spChg chg="mod topLvl">
          <ac:chgData name="Muctadir, Hossain Muhammad" userId="bcc870d3-480d-4778-b016-01efcee49aa6" providerId="ADAL" clId="{A4427AA3-1A62-8E42-A911-A419B81A6B79}" dt="2023-09-21T19:41:49.380" v="3545" actId="1076"/>
          <ac:spMkLst>
            <pc:docMk/>
            <pc:sldMk cId="2809044891" sldId="271"/>
            <ac:spMk id="8" creationId="{96E1CABE-477D-52A2-D093-C369004540CA}"/>
          </ac:spMkLst>
        </pc:spChg>
        <pc:spChg chg="add del mod">
          <ac:chgData name="Muctadir, Hossain Muhammad" userId="bcc870d3-480d-4778-b016-01efcee49aa6" providerId="ADAL" clId="{A4427AA3-1A62-8E42-A911-A419B81A6B79}" dt="2023-09-20T14:53:59.905" v="1296" actId="478"/>
          <ac:spMkLst>
            <pc:docMk/>
            <pc:sldMk cId="2809044891" sldId="271"/>
            <ac:spMk id="9" creationId="{BEA9E487-F4F8-8497-4CD7-E7FB5AF622D3}"/>
          </ac:spMkLst>
        </pc:spChg>
        <pc:spChg chg="add mod">
          <ac:chgData name="Muctadir, Hossain Muhammad" userId="bcc870d3-480d-4778-b016-01efcee49aa6" providerId="ADAL" clId="{A4427AA3-1A62-8E42-A911-A419B81A6B79}" dt="2023-09-21T19:41:43.299" v="3544" actId="1076"/>
          <ac:spMkLst>
            <pc:docMk/>
            <pc:sldMk cId="2809044891" sldId="271"/>
            <ac:spMk id="21" creationId="{CF19BFE6-7DD7-2D21-C961-DAE73C8AC66A}"/>
          </ac:spMkLst>
        </pc:spChg>
        <pc:grpChg chg="add del mod">
          <ac:chgData name="Muctadir, Hossain Muhammad" userId="bcc870d3-480d-4778-b016-01efcee49aa6" providerId="ADAL" clId="{A4427AA3-1A62-8E42-A911-A419B81A6B79}" dt="2023-09-21T19:40:20.372" v="3531" actId="165"/>
          <ac:grpSpMkLst>
            <pc:docMk/>
            <pc:sldMk cId="2809044891" sldId="271"/>
            <ac:grpSpMk id="7" creationId="{8F01F927-12ED-D466-97D4-850A13E002CC}"/>
          </ac:grpSpMkLst>
        </pc:grpChg>
        <pc:grpChg chg="add mod">
          <ac:chgData name="Muctadir, Hossain Muhammad" userId="bcc870d3-480d-4778-b016-01efcee49aa6" providerId="ADAL" clId="{A4427AA3-1A62-8E42-A911-A419B81A6B79}" dt="2023-09-21T19:40:07.033" v="3530" actId="1076"/>
          <ac:grpSpMkLst>
            <pc:docMk/>
            <pc:sldMk cId="2809044891" sldId="271"/>
            <ac:grpSpMk id="19" creationId="{FBF562E0-A42A-7239-DA93-38411F97A40C}"/>
          </ac:grpSpMkLst>
        </pc:grpChg>
        <pc:grpChg chg="add">
          <ac:chgData name="Muctadir, Hossain Muhammad" userId="bcc870d3-480d-4778-b016-01efcee49aa6" providerId="ADAL" clId="{A4427AA3-1A62-8E42-A911-A419B81A6B79}" dt="2023-09-21T19:42:35.902" v="3546" actId="164"/>
          <ac:grpSpMkLst>
            <pc:docMk/>
            <pc:sldMk cId="2809044891" sldId="271"/>
            <ac:grpSpMk id="22" creationId="{83433016-CCDC-9193-3F40-6EBB90677998}"/>
          </ac:grpSpMkLst>
        </pc:grpChg>
        <pc:grpChg chg="add">
          <ac:chgData name="Muctadir, Hossain Muhammad" userId="bcc870d3-480d-4778-b016-01efcee49aa6" providerId="ADAL" clId="{A4427AA3-1A62-8E42-A911-A419B81A6B79}" dt="2023-09-21T19:42:40.004" v="3547" actId="164"/>
          <ac:grpSpMkLst>
            <pc:docMk/>
            <pc:sldMk cId="2809044891" sldId="271"/>
            <ac:grpSpMk id="23" creationId="{C2AD0BCC-4972-CEEA-C0A2-C594FC1AA6A4}"/>
          </ac:grpSpMkLst>
        </pc:grpChg>
        <pc:graphicFrameChg chg="add mod modGraphic">
          <ac:chgData name="Muctadir, Hossain Muhammad" userId="bcc870d3-480d-4778-b016-01efcee49aa6" providerId="ADAL" clId="{A4427AA3-1A62-8E42-A911-A419B81A6B79}" dt="2023-09-21T19:39:54.086" v="3528" actId="1076"/>
          <ac:graphicFrameMkLst>
            <pc:docMk/>
            <pc:sldMk cId="2809044891" sldId="271"/>
            <ac:graphicFrameMk id="12" creationId="{932ECE6B-DEA8-D1E9-7A81-8C0EA0B16048}"/>
          </ac:graphicFrameMkLst>
        </pc:graphicFrameChg>
        <pc:graphicFrameChg chg="add mod modGraphic">
          <ac:chgData name="Muctadir, Hossain Muhammad" userId="bcc870d3-480d-4778-b016-01efcee49aa6" providerId="ADAL" clId="{A4427AA3-1A62-8E42-A911-A419B81A6B79}" dt="2023-09-21T19:39:46.216" v="3527" actId="14100"/>
          <ac:graphicFrameMkLst>
            <pc:docMk/>
            <pc:sldMk cId="2809044891" sldId="271"/>
            <ac:graphicFrameMk id="14" creationId="{4849DE1F-CDF5-F87B-B9A6-898A94905CD8}"/>
          </ac:graphicFrameMkLst>
        </pc:graphicFrameChg>
        <pc:graphicFrameChg chg="add mod modGraphic">
          <ac:chgData name="Muctadir, Hossain Muhammad" userId="bcc870d3-480d-4778-b016-01efcee49aa6" providerId="ADAL" clId="{A4427AA3-1A62-8E42-A911-A419B81A6B79}" dt="2023-09-21T19:39:54.086" v="3528" actId="1076"/>
          <ac:graphicFrameMkLst>
            <pc:docMk/>
            <pc:sldMk cId="2809044891" sldId="271"/>
            <ac:graphicFrameMk id="16" creationId="{A8A9302F-A5FE-08A7-5FDB-3CE783240435}"/>
          </ac:graphicFrameMkLst>
        </pc:graphicFrameChg>
        <pc:graphicFrameChg chg="add mod modGraphic">
          <ac:chgData name="Muctadir, Hossain Muhammad" userId="bcc870d3-480d-4778-b016-01efcee49aa6" providerId="ADAL" clId="{A4427AA3-1A62-8E42-A911-A419B81A6B79}" dt="2023-09-21T19:39:46.216" v="3527" actId="14100"/>
          <ac:graphicFrameMkLst>
            <pc:docMk/>
            <pc:sldMk cId="2809044891" sldId="271"/>
            <ac:graphicFrameMk id="18" creationId="{5F1ED6C3-CFD7-0423-8EEE-9922BD679B1A}"/>
          </ac:graphicFrameMkLst>
        </pc:graphicFrameChg>
        <pc:picChg chg="add del mod">
          <ac:chgData name="Muctadir, Hossain Muhammad" userId="bcc870d3-480d-4778-b016-01efcee49aa6" providerId="ADAL" clId="{A4427AA3-1A62-8E42-A911-A419B81A6B79}" dt="2023-09-20T14:45:56.549" v="1218" actId="478"/>
          <ac:picMkLst>
            <pc:docMk/>
            <pc:sldMk cId="2809044891" sldId="271"/>
            <ac:picMk id="6" creationId="{DBE9608B-AF28-B42E-0F03-46868FD16A1C}"/>
          </ac:picMkLst>
        </pc:picChg>
        <pc:picChg chg="mod topLvl">
          <ac:chgData name="Muctadir, Hossain Muhammad" userId="bcc870d3-480d-4778-b016-01efcee49aa6" providerId="ADAL" clId="{A4427AA3-1A62-8E42-A911-A419B81A6B79}" dt="2023-09-21T19:41:43.299" v="3544" actId="1076"/>
          <ac:picMkLst>
            <pc:docMk/>
            <pc:sldMk cId="2809044891" sldId="271"/>
            <ac:picMk id="9" creationId="{4412A4BE-AAEE-08CA-7018-75F9305F07A4}"/>
          </ac:picMkLst>
        </pc:picChg>
        <pc:picChg chg="mod topLvl">
          <ac:chgData name="Muctadir, Hossain Muhammad" userId="bcc870d3-480d-4778-b016-01efcee49aa6" providerId="ADAL" clId="{A4427AA3-1A62-8E42-A911-A419B81A6B79}" dt="2023-09-21T19:41:49.380" v="3545" actId="1076"/>
          <ac:picMkLst>
            <pc:docMk/>
            <pc:sldMk cId="2809044891" sldId="271"/>
            <ac:picMk id="10" creationId="{BD680298-BA7E-3D0E-5C67-DF3D57798A26}"/>
          </ac:picMkLst>
        </pc:picChg>
        <pc:picChg chg="add del mod">
          <ac:chgData name="Muctadir, Hossain Muhammad" userId="bcc870d3-480d-4778-b016-01efcee49aa6" providerId="ADAL" clId="{A4427AA3-1A62-8E42-A911-A419B81A6B79}" dt="2023-09-20T14:53:31.583" v="1288" actId="21"/>
          <ac:picMkLst>
            <pc:docMk/>
            <pc:sldMk cId="2809044891" sldId="271"/>
            <ac:picMk id="2050" creationId="{04E04EE1-D6B8-7E67-2600-D038E36032AA}"/>
          </ac:picMkLst>
        </pc:picChg>
      </pc:sldChg>
      <pc:sldChg chg="addSp delSp modSp new mod modAnim">
        <pc:chgData name="Muctadir, Hossain Muhammad" userId="bcc870d3-480d-4778-b016-01efcee49aa6" providerId="ADAL" clId="{A4427AA3-1A62-8E42-A911-A419B81A6B79}" dt="2023-09-21T08:42:54.015" v="1407"/>
        <pc:sldMkLst>
          <pc:docMk/>
          <pc:sldMk cId="2184103632" sldId="272"/>
        </pc:sldMkLst>
        <pc:spChg chg="mod">
          <ac:chgData name="Muctadir, Hossain Muhammad" userId="bcc870d3-480d-4778-b016-01efcee49aa6" providerId="ADAL" clId="{A4427AA3-1A62-8E42-A911-A419B81A6B79}" dt="2023-09-20T15:19:43.825" v="1380" actId="20577"/>
          <ac:spMkLst>
            <pc:docMk/>
            <pc:sldMk cId="2184103632" sldId="272"/>
            <ac:spMk id="2" creationId="{BFF6B0FA-D3ED-C357-BF12-D8BAA3E2FA81}"/>
          </ac:spMkLst>
        </pc:spChg>
        <pc:spChg chg="del">
          <ac:chgData name="Muctadir, Hossain Muhammad" userId="bcc870d3-480d-4778-b016-01efcee49aa6" providerId="ADAL" clId="{A4427AA3-1A62-8E42-A911-A419B81A6B79}" dt="2023-09-20T15:14:01.342" v="1300" actId="478"/>
          <ac:spMkLst>
            <pc:docMk/>
            <pc:sldMk cId="2184103632" sldId="272"/>
            <ac:spMk id="3" creationId="{163B9387-6860-49BE-9E31-B74BD7E5BB80}"/>
          </ac:spMkLst>
        </pc:spChg>
        <pc:spChg chg="add mod">
          <ac:chgData name="Muctadir, Hossain Muhammad" userId="bcc870d3-480d-4778-b016-01efcee49aa6" providerId="ADAL" clId="{A4427AA3-1A62-8E42-A911-A419B81A6B79}" dt="2023-09-20T15:19:32.941" v="1370" actId="20577"/>
          <ac:spMkLst>
            <pc:docMk/>
            <pc:sldMk cId="2184103632" sldId="272"/>
            <ac:spMk id="8" creationId="{9748DD77-537E-D842-ACCA-5C7ACA654513}"/>
          </ac:spMkLst>
        </pc:spChg>
        <pc:picChg chg="add del mod">
          <ac:chgData name="Muctadir, Hossain Muhammad" userId="bcc870d3-480d-4778-b016-01efcee49aa6" providerId="ADAL" clId="{A4427AA3-1A62-8E42-A911-A419B81A6B79}" dt="2023-09-20T15:15:59.600" v="1333" actId="478"/>
          <ac:picMkLst>
            <pc:docMk/>
            <pc:sldMk cId="2184103632" sldId="272"/>
            <ac:picMk id="6" creationId="{C9D93023-70FF-5914-F17B-4FEF83D662EA}"/>
          </ac:picMkLst>
        </pc:picChg>
        <pc:picChg chg="add mod">
          <ac:chgData name="Muctadir, Hossain Muhammad" userId="bcc870d3-480d-4778-b016-01efcee49aa6" providerId="ADAL" clId="{A4427AA3-1A62-8E42-A911-A419B81A6B79}" dt="2023-09-20T15:18:48.299" v="1354" actId="1076"/>
          <ac:picMkLst>
            <pc:docMk/>
            <pc:sldMk cId="2184103632" sldId="272"/>
            <ac:picMk id="7" creationId="{FF306A27-9D51-D2F2-441D-3E92587475B5}"/>
          </ac:picMkLst>
        </pc:picChg>
        <pc:picChg chg="add mod">
          <ac:chgData name="Muctadir, Hossain Muhammad" userId="bcc870d3-480d-4778-b016-01efcee49aa6" providerId="ADAL" clId="{A4427AA3-1A62-8E42-A911-A419B81A6B79}" dt="2023-09-20T15:17:14.328" v="1351" actId="1076"/>
          <ac:picMkLst>
            <pc:docMk/>
            <pc:sldMk cId="2184103632" sldId="272"/>
            <ac:picMk id="9" creationId="{8565CD52-C152-8477-D207-3A9A34AF8B95}"/>
          </ac:picMkLst>
        </pc:picChg>
      </pc:sldChg>
      <pc:sldChg chg="addSp modSp new mod">
        <pc:chgData name="Muctadir, Hossain Muhammad" userId="bcc870d3-480d-4778-b016-01efcee49aa6" providerId="ADAL" clId="{A4427AA3-1A62-8E42-A911-A419B81A6B79}" dt="2023-09-21T09:53:47.821" v="2031" actId="207"/>
        <pc:sldMkLst>
          <pc:docMk/>
          <pc:sldMk cId="3459965260" sldId="273"/>
        </pc:sldMkLst>
        <pc:spChg chg="mod">
          <ac:chgData name="Muctadir, Hossain Muhammad" userId="bcc870d3-480d-4778-b016-01efcee49aa6" providerId="ADAL" clId="{A4427AA3-1A62-8E42-A911-A419B81A6B79}" dt="2023-09-21T09:18:27.843" v="1455" actId="20577"/>
          <ac:spMkLst>
            <pc:docMk/>
            <pc:sldMk cId="3459965260" sldId="273"/>
            <ac:spMk id="2" creationId="{F0B8DD96-45A8-238B-906E-EF9616199166}"/>
          </ac:spMkLst>
        </pc:spChg>
        <pc:spChg chg="mod">
          <ac:chgData name="Muctadir, Hossain Muhammad" userId="bcc870d3-480d-4778-b016-01efcee49aa6" providerId="ADAL" clId="{A4427AA3-1A62-8E42-A911-A419B81A6B79}" dt="2023-09-21T09:53:47.821" v="2031" actId="207"/>
          <ac:spMkLst>
            <pc:docMk/>
            <pc:sldMk cId="3459965260" sldId="273"/>
            <ac:spMk id="3" creationId="{C378630B-C5DB-4FD0-2D4D-ADB62B77CC92}"/>
          </ac:spMkLst>
        </pc:spChg>
        <pc:picChg chg="add mod">
          <ac:chgData name="Muctadir, Hossain Muhammad" userId="bcc870d3-480d-4778-b016-01efcee49aa6" providerId="ADAL" clId="{A4427AA3-1A62-8E42-A911-A419B81A6B79}" dt="2023-09-21T09:40:03.320" v="1728" actId="1076"/>
          <ac:picMkLst>
            <pc:docMk/>
            <pc:sldMk cId="3459965260" sldId="273"/>
            <ac:picMk id="7" creationId="{BC2AC128-3023-F67A-FA79-689C07821A36}"/>
          </ac:picMkLst>
        </pc:picChg>
      </pc:sldChg>
      <pc:sldChg chg="new del">
        <pc:chgData name="Muctadir, Hossain Muhammad" userId="bcc870d3-480d-4778-b016-01efcee49aa6" providerId="ADAL" clId="{A4427AA3-1A62-8E42-A911-A419B81A6B79}" dt="2023-09-21T18:26:13.014" v="2915" actId="2696"/>
        <pc:sldMkLst>
          <pc:docMk/>
          <pc:sldMk cId="96851671" sldId="274"/>
        </pc:sldMkLst>
      </pc:sldChg>
      <pc:sldChg chg="addSp delSp modSp add del mod modAnim">
        <pc:chgData name="Muctadir, Hossain Muhammad" userId="bcc870d3-480d-4778-b016-01efcee49aa6" providerId="ADAL" clId="{A4427AA3-1A62-8E42-A911-A419B81A6B79}" dt="2023-09-21T09:18:20.969" v="1437" actId="2696"/>
        <pc:sldMkLst>
          <pc:docMk/>
          <pc:sldMk cId="2837159352" sldId="274"/>
        </pc:sldMkLst>
        <pc:spChg chg="add del mod">
          <ac:chgData name="Muctadir, Hossain Muhammad" userId="bcc870d3-480d-4778-b016-01efcee49aa6" providerId="ADAL" clId="{A4427AA3-1A62-8E42-A911-A419B81A6B79}" dt="2023-09-21T09:18:16.912" v="1436" actId="478"/>
          <ac:spMkLst>
            <pc:docMk/>
            <pc:sldMk cId="2837159352" sldId="274"/>
            <ac:spMk id="3" creationId="{7D7AB6BE-8CB3-7F24-4EE7-7E9BE759B5D2}"/>
          </ac:spMkLst>
        </pc:spChg>
        <pc:spChg chg="add del mod">
          <ac:chgData name="Muctadir, Hossain Muhammad" userId="bcc870d3-480d-4778-b016-01efcee49aa6" providerId="ADAL" clId="{A4427AA3-1A62-8E42-A911-A419B81A6B79}" dt="2023-09-21T09:18:14.151" v="1435" actId="478"/>
          <ac:spMkLst>
            <pc:docMk/>
            <pc:sldMk cId="2837159352" sldId="274"/>
            <ac:spMk id="6" creationId="{59932C49-5747-2AC5-0F7C-69BDB2CD183E}"/>
          </ac:spMkLst>
        </pc:spChg>
      </pc:sldChg>
      <pc:sldChg chg="modSp add mod">
        <pc:chgData name="Muctadir, Hossain Muhammad" userId="bcc870d3-480d-4778-b016-01efcee49aa6" providerId="ADAL" clId="{A4427AA3-1A62-8E42-A911-A419B81A6B79}" dt="2023-09-21T09:55:13.600" v="2045" actId="1076"/>
        <pc:sldMkLst>
          <pc:docMk/>
          <pc:sldMk cId="40473837" sldId="275"/>
        </pc:sldMkLst>
        <pc:picChg chg="mod">
          <ac:chgData name="Muctadir, Hossain Muhammad" userId="bcc870d3-480d-4778-b016-01efcee49aa6" providerId="ADAL" clId="{A4427AA3-1A62-8E42-A911-A419B81A6B79}" dt="2023-09-21T09:55:13.600" v="2045" actId="1076"/>
          <ac:picMkLst>
            <pc:docMk/>
            <pc:sldMk cId="40473837" sldId="275"/>
            <ac:picMk id="11" creationId="{DC9070AC-2EA1-ED7A-E68A-E20B71DCB28D}"/>
          </ac:picMkLst>
        </pc:picChg>
      </pc:sldChg>
      <pc:sldChg chg="addSp delSp modSp add mod modAnim">
        <pc:chgData name="Muctadir, Hossain Muhammad" userId="bcc870d3-480d-4778-b016-01efcee49aa6" providerId="ADAL" clId="{A4427AA3-1A62-8E42-A911-A419B81A6B79}" dt="2023-09-21T12:10:26.835" v="2906"/>
        <pc:sldMkLst>
          <pc:docMk/>
          <pc:sldMk cId="216753565" sldId="276"/>
        </pc:sldMkLst>
        <pc:spChg chg="mod">
          <ac:chgData name="Muctadir, Hossain Muhammad" userId="bcc870d3-480d-4778-b016-01efcee49aa6" providerId="ADAL" clId="{A4427AA3-1A62-8E42-A911-A419B81A6B79}" dt="2023-09-21T11:25:16.888" v="2091" actId="1035"/>
          <ac:spMkLst>
            <pc:docMk/>
            <pc:sldMk cId="216753565" sldId="276"/>
            <ac:spMk id="6" creationId="{B04934C4-B72C-A514-9B23-F59DF195AC6F}"/>
          </ac:spMkLst>
        </pc:spChg>
        <pc:spChg chg="add del mod">
          <ac:chgData name="Muctadir, Hossain Muhammad" userId="bcc870d3-480d-4778-b016-01efcee49aa6" providerId="ADAL" clId="{A4427AA3-1A62-8E42-A911-A419B81A6B79}" dt="2023-09-21T11:25:04.252" v="2081"/>
          <ac:spMkLst>
            <pc:docMk/>
            <pc:sldMk cId="216753565" sldId="276"/>
            <ac:spMk id="8" creationId="{4D083D48-D8A9-8C78-A075-99AB0FB6D4AE}"/>
          </ac:spMkLst>
        </pc:spChg>
        <pc:spChg chg="add del mod">
          <ac:chgData name="Muctadir, Hossain Muhammad" userId="bcc870d3-480d-4778-b016-01efcee49aa6" providerId="ADAL" clId="{A4427AA3-1A62-8E42-A911-A419B81A6B79}" dt="2023-09-21T11:26:09.509" v="2101" actId="478"/>
          <ac:spMkLst>
            <pc:docMk/>
            <pc:sldMk cId="216753565" sldId="276"/>
            <ac:spMk id="10" creationId="{70D3907B-04A4-E6E6-EE0D-D8B5D19453B5}"/>
          </ac:spMkLst>
        </pc:spChg>
        <pc:spChg chg="add del mod">
          <ac:chgData name="Muctadir, Hossain Muhammad" userId="bcc870d3-480d-4778-b016-01efcee49aa6" providerId="ADAL" clId="{A4427AA3-1A62-8E42-A911-A419B81A6B79}" dt="2023-09-21T11:49:59.933" v="2174" actId="478"/>
          <ac:spMkLst>
            <pc:docMk/>
            <pc:sldMk cId="216753565" sldId="276"/>
            <ac:spMk id="11" creationId="{14312434-B5C8-AB6F-A0FB-7216C4FD0F6F}"/>
          </ac:spMkLst>
        </pc:spChg>
        <pc:spChg chg="add del mod">
          <ac:chgData name="Muctadir, Hossain Muhammad" userId="bcc870d3-480d-4778-b016-01efcee49aa6" providerId="ADAL" clId="{A4427AA3-1A62-8E42-A911-A419B81A6B79}" dt="2023-09-21T11:50:04.477" v="2176" actId="478"/>
          <ac:spMkLst>
            <pc:docMk/>
            <pc:sldMk cId="216753565" sldId="276"/>
            <ac:spMk id="12" creationId="{9B0DFB50-DBD8-2010-2166-93252642ADE3}"/>
          </ac:spMkLst>
        </pc:spChg>
        <pc:spChg chg="add del mod">
          <ac:chgData name="Muctadir, Hossain Muhammad" userId="bcc870d3-480d-4778-b016-01efcee49aa6" providerId="ADAL" clId="{A4427AA3-1A62-8E42-A911-A419B81A6B79}" dt="2023-09-21T11:49:59.933" v="2174" actId="478"/>
          <ac:spMkLst>
            <pc:docMk/>
            <pc:sldMk cId="216753565" sldId="276"/>
            <ac:spMk id="13" creationId="{22312EE2-2916-309D-45B7-19EE3305FB90}"/>
          </ac:spMkLst>
        </pc:spChg>
        <pc:spChg chg="add del mod">
          <ac:chgData name="Muctadir, Hossain Muhammad" userId="bcc870d3-480d-4778-b016-01efcee49aa6" providerId="ADAL" clId="{A4427AA3-1A62-8E42-A911-A419B81A6B79}" dt="2023-09-21T11:49:59.933" v="2174" actId="478"/>
          <ac:spMkLst>
            <pc:docMk/>
            <pc:sldMk cId="216753565" sldId="276"/>
            <ac:spMk id="14" creationId="{F094CEF1-BA4D-8471-2FA9-1F96DE3A6142}"/>
          </ac:spMkLst>
        </pc:spChg>
        <pc:spChg chg="add mod">
          <ac:chgData name="Muctadir, Hossain Muhammad" userId="bcc870d3-480d-4778-b016-01efcee49aa6" providerId="ADAL" clId="{A4427AA3-1A62-8E42-A911-A419B81A6B79}" dt="2023-09-21T12:10:00.287" v="2904" actId="404"/>
          <ac:spMkLst>
            <pc:docMk/>
            <pc:sldMk cId="216753565" sldId="276"/>
            <ac:spMk id="16" creationId="{579C3F5F-F8FF-732B-F3EC-4F9839FFE952}"/>
          </ac:spMkLst>
        </pc:spChg>
        <pc:spChg chg="add mod">
          <ac:chgData name="Muctadir, Hossain Muhammad" userId="bcc870d3-480d-4778-b016-01efcee49aa6" providerId="ADAL" clId="{A4427AA3-1A62-8E42-A911-A419B81A6B79}" dt="2023-09-21T12:10:00.287" v="2904" actId="404"/>
          <ac:spMkLst>
            <pc:docMk/>
            <pc:sldMk cId="216753565" sldId="276"/>
            <ac:spMk id="19" creationId="{04206C21-B651-C9E0-D724-D86AFEC56A39}"/>
          </ac:spMkLst>
        </pc:spChg>
        <pc:picChg chg="del">
          <ac:chgData name="Muctadir, Hossain Muhammad" userId="bcc870d3-480d-4778-b016-01efcee49aa6" providerId="ADAL" clId="{A4427AA3-1A62-8E42-A911-A419B81A6B79}" dt="2023-09-21T09:59:24.579" v="2067" actId="478"/>
          <ac:picMkLst>
            <pc:docMk/>
            <pc:sldMk cId="216753565" sldId="276"/>
            <ac:picMk id="7" creationId="{6E594FD3-613B-B963-C2C4-EE8629B15CEF}"/>
          </ac:picMkLst>
        </pc:picChg>
        <pc:picChg chg="add del mod">
          <ac:chgData name="Muctadir, Hossain Muhammad" userId="bcc870d3-480d-4778-b016-01efcee49aa6" providerId="ADAL" clId="{A4427AA3-1A62-8E42-A911-A419B81A6B79}" dt="2023-09-21T11:50:01.505" v="2175" actId="478"/>
          <ac:picMkLst>
            <pc:docMk/>
            <pc:sldMk cId="216753565" sldId="276"/>
            <ac:picMk id="9" creationId="{A221139A-47D3-25C8-D9B7-0F00AE443B55}"/>
          </ac:picMkLst>
        </pc:picChg>
        <pc:picChg chg="add mod">
          <ac:chgData name="Muctadir, Hossain Muhammad" userId="bcc870d3-480d-4778-b016-01efcee49aa6" providerId="ADAL" clId="{A4427AA3-1A62-8E42-A911-A419B81A6B79}" dt="2023-09-21T12:01:04.552" v="2413" actId="14861"/>
          <ac:picMkLst>
            <pc:docMk/>
            <pc:sldMk cId="216753565" sldId="276"/>
            <ac:picMk id="17" creationId="{283A5600-7875-F6FD-5041-B9CAD1851D9B}"/>
          </ac:picMkLst>
        </pc:picChg>
        <pc:picChg chg="add mod">
          <ac:chgData name="Muctadir, Hossain Muhammad" userId="bcc870d3-480d-4778-b016-01efcee49aa6" providerId="ADAL" clId="{A4427AA3-1A62-8E42-A911-A419B81A6B79}" dt="2023-09-21T12:01:19.271" v="2421" actId="14861"/>
          <ac:picMkLst>
            <pc:docMk/>
            <pc:sldMk cId="216753565" sldId="276"/>
            <ac:picMk id="18" creationId="{979227E4-5447-051D-AF47-14D1CE2A1D0C}"/>
          </ac:picMkLst>
        </pc:picChg>
      </pc:sldChg>
      <pc:sldChg chg="new del">
        <pc:chgData name="Muctadir, Hossain Muhammad" userId="bcc870d3-480d-4778-b016-01efcee49aa6" providerId="ADAL" clId="{A4427AA3-1A62-8E42-A911-A419B81A6B79}" dt="2023-09-21T18:26:11.424" v="2914" actId="2696"/>
        <pc:sldMkLst>
          <pc:docMk/>
          <pc:sldMk cId="194968780" sldId="277"/>
        </pc:sldMkLst>
      </pc:sldChg>
      <pc:sldChg chg="modSp add del mod">
        <pc:chgData name="Muctadir, Hossain Muhammad" userId="bcc870d3-480d-4778-b016-01efcee49aa6" providerId="ADAL" clId="{A4427AA3-1A62-8E42-A911-A419B81A6B79}" dt="2023-09-21T18:26:28.666" v="2916" actId="2696"/>
        <pc:sldMkLst>
          <pc:docMk/>
          <pc:sldMk cId="2378993589" sldId="278"/>
        </pc:sldMkLst>
        <pc:spChg chg="mod">
          <ac:chgData name="Muctadir, Hossain Muhammad" userId="bcc870d3-480d-4778-b016-01efcee49aa6" providerId="ADAL" clId="{A4427AA3-1A62-8E42-A911-A419B81A6B79}" dt="2023-09-21T11:24:40.561" v="2080" actId="11"/>
          <ac:spMkLst>
            <pc:docMk/>
            <pc:sldMk cId="2378993589" sldId="278"/>
            <ac:spMk id="6" creationId="{B04934C4-B72C-A514-9B23-F59DF195AC6F}"/>
          </ac:spMkLst>
        </pc:spChg>
      </pc:sldChg>
      <pc:sldChg chg="addSp modSp new del mod">
        <pc:chgData name="Muctadir, Hossain Muhammad" userId="bcc870d3-480d-4778-b016-01efcee49aa6" providerId="ADAL" clId="{A4427AA3-1A62-8E42-A911-A419B81A6B79}" dt="2023-09-21T11:52:35.911" v="2193" actId="2696"/>
        <pc:sldMkLst>
          <pc:docMk/>
          <pc:sldMk cId="3752034287" sldId="279"/>
        </pc:sldMkLst>
        <pc:picChg chg="add mod">
          <ac:chgData name="Muctadir, Hossain Muhammad" userId="bcc870d3-480d-4778-b016-01efcee49aa6" providerId="ADAL" clId="{A4427AA3-1A62-8E42-A911-A419B81A6B79}" dt="2023-09-21T11:47:05.241" v="2124"/>
          <ac:picMkLst>
            <pc:docMk/>
            <pc:sldMk cId="3752034287" sldId="279"/>
            <ac:picMk id="6" creationId="{6FE5325D-94C6-F4A6-B389-CAA78DA3D2F6}"/>
          </ac:picMkLst>
        </pc:picChg>
        <pc:picChg chg="add mod">
          <ac:chgData name="Muctadir, Hossain Muhammad" userId="bcc870d3-480d-4778-b016-01efcee49aa6" providerId="ADAL" clId="{A4427AA3-1A62-8E42-A911-A419B81A6B79}" dt="2023-09-21T11:50:09.982" v="2177" actId="1076"/>
          <ac:picMkLst>
            <pc:docMk/>
            <pc:sldMk cId="3752034287" sldId="279"/>
            <ac:picMk id="7" creationId="{BBFBAF05-41A3-E66C-60BD-D1682A5BE137}"/>
          </ac:picMkLst>
        </pc:picChg>
      </pc:sldChg>
      <pc:sldChg chg="addSp modSp add mod ord">
        <pc:chgData name="Muctadir, Hossain Muhammad" userId="bcc870d3-480d-4778-b016-01efcee49aa6" providerId="ADAL" clId="{A4427AA3-1A62-8E42-A911-A419B81A6B79}" dt="2023-09-21T12:11:01.604" v="2907" actId="20578"/>
        <pc:sldMkLst>
          <pc:docMk/>
          <pc:sldMk cId="541809972" sldId="280"/>
        </pc:sldMkLst>
        <pc:spChg chg="add mod">
          <ac:chgData name="Muctadir, Hossain Muhammad" userId="bcc870d3-480d-4778-b016-01efcee49aa6" providerId="ADAL" clId="{A4427AA3-1A62-8E42-A911-A419B81A6B79}" dt="2023-09-21T11:57:27.846" v="2332" actId="20577"/>
          <ac:spMkLst>
            <pc:docMk/>
            <pc:sldMk cId="541809972" sldId="280"/>
            <ac:spMk id="2" creationId="{676B8470-1C50-52D1-D9C1-75712B6FD92A}"/>
          </ac:spMkLst>
        </pc:spChg>
        <pc:spChg chg="mod">
          <ac:chgData name="Muctadir, Hossain Muhammad" userId="bcc870d3-480d-4778-b016-01efcee49aa6" providerId="ADAL" clId="{A4427AA3-1A62-8E42-A911-A419B81A6B79}" dt="2023-09-21T11:56:11.266" v="2254" actId="1038"/>
          <ac:spMkLst>
            <pc:docMk/>
            <pc:sldMk cId="541809972" sldId="280"/>
            <ac:spMk id="11" creationId="{14312434-B5C8-AB6F-A0FB-7216C4FD0F6F}"/>
          </ac:spMkLst>
        </pc:spChg>
        <pc:spChg chg="mod">
          <ac:chgData name="Muctadir, Hossain Muhammad" userId="bcc870d3-480d-4778-b016-01efcee49aa6" providerId="ADAL" clId="{A4427AA3-1A62-8E42-A911-A419B81A6B79}" dt="2023-09-21T11:56:11.266" v="2254" actId="1038"/>
          <ac:spMkLst>
            <pc:docMk/>
            <pc:sldMk cId="541809972" sldId="280"/>
            <ac:spMk id="12" creationId="{9B0DFB50-DBD8-2010-2166-93252642ADE3}"/>
          </ac:spMkLst>
        </pc:spChg>
        <pc:spChg chg="mod">
          <ac:chgData name="Muctadir, Hossain Muhammad" userId="bcc870d3-480d-4778-b016-01efcee49aa6" providerId="ADAL" clId="{A4427AA3-1A62-8E42-A911-A419B81A6B79}" dt="2023-09-21T11:58:23.360" v="2359" actId="14100"/>
          <ac:spMkLst>
            <pc:docMk/>
            <pc:sldMk cId="541809972" sldId="280"/>
            <ac:spMk id="13" creationId="{22312EE2-2916-309D-45B7-19EE3305FB90}"/>
          </ac:spMkLst>
        </pc:spChg>
        <pc:spChg chg="mod">
          <ac:chgData name="Muctadir, Hossain Muhammad" userId="bcc870d3-480d-4778-b016-01efcee49aa6" providerId="ADAL" clId="{A4427AA3-1A62-8E42-A911-A419B81A6B79}" dt="2023-09-21T11:58:20.011" v="2358" actId="14100"/>
          <ac:spMkLst>
            <pc:docMk/>
            <pc:sldMk cId="541809972" sldId="280"/>
            <ac:spMk id="14" creationId="{F094CEF1-BA4D-8471-2FA9-1F96DE3A6142}"/>
          </ac:spMkLst>
        </pc:spChg>
        <pc:picChg chg="mod">
          <ac:chgData name="Muctadir, Hossain Muhammad" userId="bcc870d3-480d-4778-b016-01efcee49aa6" providerId="ADAL" clId="{A4427AA3-1A62-8E42-A911-A419B81A6B79}" dt="2023-09-21T11:56:11.266" v="2254" actId="1038"/>
          <ac:picMkLst>
            <pc:docMk/>
            <pc:sldMk cId="541809972" sldId="280"/>
            <ac:picMk id="9" creationId="{A221139A-47D3-25C8-D9B7-0F00AE443B55}"/>
          </ac:picMkLst>
        </pc:picChg>
      </pc:sldChg>
      <pc:sldChg chg="addSp delSp modSp add mod addAnim delAnim modAnim">
        <pc:chgData name="Muctadir, Hossain Muhammad" userId="bcc870d3-480d-4778-b016-01efcee49aa6" providerId="ADAL" clId="{A4427AA3-1A62-8E42-A911-A419B81A6B79}" dt="2023-09-21T19:33:44.225" v="3462" actId="1076"/>
        <pc:sldMkLst>
          <pc:docMk/>
          <pc:sldMk cId="593132772" sldId="281"/>
        </pc:sldMkLst>
        <pc:spChg chg="del">
          <ac:chgData name="Muctadir, Hossain Muhammad" userId="bcc870d3-480d-4778-b016-01efcee49aa6" providerId="ADAL" clId="{A4427AA3-1A62-8E42-A911-A419B81A6B79}" dt="2023-09-21T19:33:22.486" v="3459" actId="478"/>
          <ac:spMkLst>
            <pc:docMk/>
            <pc:sldMk cId="593132772" sldId="281"/>
            <ac:spMk id="2" creationId="{8E12059B-C587-0560-C46E-10BE30B3DB94}"/>
          </ac:spMkLst>
        </pc:spChg>
        <pc:spChg chg="add del mod">
          <ac:chgData name="Muctadir, Hossain Muhammad" userId="bcc870d3-480d-4778-b016-01efcee49aa6" providerId="ADAL" clId="{A4427AA3-1A62-8E42-A911-A419B81A6B79}" dt="2023-09-21T19:15:57.262" v="3173" actId="478"/>
          <ac:spMkLst>
            <pc:docMk/>
            <pc:sldMk cId="593132772" sldId="281"/>
            <ac:spMk id="3" creationId="{0D055388-79FD-484B-F655-88BCE22235C7}"/>
          </ac:spMkLst>
        </pc:spChg>
        <pc:spChg chg="add mod">
          <ac:chgData name="Muctadir, Hossain Muhammad" userId="bcc870d3-480d-4778-b016-01efcee49aa6" providerId="ADAL" clId="{A4427AA3-1A62-8E42-A911-A419B81A6B79}" dt="2023-09-21T18:54:22.717" v="3152" actId="767"/>
          <ac:spMkLst>
            <pc:docMk/>
            <pc:sldMk cId="593132772" sldId="281"/>
            <ac:spMk id="9" creationId="{67A366D1-54CE-6D14-E86A-3275D4FCA2FF}"/>
          </ac:spMkLst>
        </pc:spChg>
        <pc:spChg chg="add del mod">
          <ac:chgData name="Muctadir, Hossain Muhammad" userId="bcc870d3-480d-4778-b016-01efcee49aa6" providerId="ADAL" clId="{A4427AA3-1A62-8E42-A911-A419B81A6B79}" dt="2023-09-21T19:15:56.164" v="3172"/>
          <ac:spMkLst>
            <pc:docMk/>
            <pc:sldMk cId="593132772" sldId="281"/>
            <ac:spMk id="11" creationId="{11CB8933-2653-78CA-3091-4AB2A93F789D}"/>
          </ac:spMkLst>
        </pc:spChg>
        <pc:spChg chg="add del mod">
          <ac:chgData name="Muctadir, Hossain Muhammad" userId="bcc870d3-480d-4778-b016-01efcee49aa6" providerId="ADAL" clId="{A4427AA3-1A62-8E42-A911-A419B81A6B79}" dt="2023-09-21T19:33:25.546" v="3460" actId="478"/>
          <ac:spMkLst>
            <pc:docMk/>
            <pc:sldMk cId="593132772" sldId="281"/>
            <ac:spMk id="14" creationId="{F11BC5F9-3280-0760-87EB-156E65D66526}"/>
          </ac:spMkLst>
        </pc:spChg>
        <pc:spChg chg="add mod">
          <ac:chgData name="Muctadir, Hossain Muhammad" userId="bcc870d3-480d-4778-b016-01efcee49aa6" providerId="ADAL" clId="{A4427AA3-1A62-8E42-A911-A419B81A6B79}" dt="2023-09-21T19:33:26.118" v="3461"/>
          <ac:spMkLst>
            <pc:docMk/>
            <pc:sldMk cId="593132772" sldId="281"/>
            <ac:spMk id="15" creationId="{E6B373D1-3C18-9299-14CC-F5333D565266}"/>
          </ac:spMkLst>
        </pc:spChg>
        <pc:spChg chg="del">
          <ac:chgData name="Muctadir, Hossain Muhammad" userId="bcc870d3-480d-4778-b016-01efcee49aa6" providerId="ADAL" clId="{A4427AA3-1A62-8E42-A911-A419B81A6B79}" dt="2023-09-21T18:50:27.256" v="3104" actId="478"/>
          <ac:spMkLst>
            <pc:docMk/>
            <pc:sldMk cId="593132772" sldId="281"/>
            <ac:spMk id="16" creationId="{D0BB1B29-5623-F5A1-2E28-DEAC914FB8C1}"/>
          </ac:spMkLst>
        </pc:spChg>
        <pc:spChg chg="add mod">
          <ac:chgData name="Muctadir, Hossain Muhammad" userId="bcc870d3-480d-4778-b016-01efcee49aa6" providerId="ADAL" clId="{A4427AA3-1A62-8E42-A911-A419B81A6B79}" dt="2023-09-21T19:33:26.118" v="3461"/>
          <ac:spMkLst>
            <pc:docMk/>
            <pc:sldMk cId="593132772" sldId="281"/>
            <ac:spMk id="18" creationId="{C510FF1B-AF28-497E-6BB7-4D8ABD721C1A}"/>
          </ac:spMkLst>
        </pc:spChg>
        <pc:picChg chg="add mod modCrop">
          <ac:chgData name="Muctadir, Hossain Muhammad" userId="bcc870d3-480d-4778-b016-01efcee49aa6" providerId="ADAL" clId="{A4427AA3-1A62-8E42-A911-A419B81A6B79}" dt="2023-09-21T19:33:44.225" v="3462" actId="1076"/>
          <ac:picMkLst>
            <pc:docMk/>
            <pc:sldMk cId="593132772" sldId="281"/>
            <ac:picMk id="7" creationId="{C5708150-696D-134B-442A-EF5365A62C9C}"/>
          </ac:picMkLst>
        </pc:picChg>
        <pc:picChg chg="mod">
          <ac:chgData name="Muctadir, Hossain Muhammad" userId="bcc870d3-480d-4778-b016-01efcee49aa6" providerId="ADAL" clId="{A4427AA3-1A62-8E42-A911-A419B81A6B79}" dt="2023-09-21T18:51:15.470" v="3124" actId="14100"/>
          <ac:picMkLst>
            <pc:docMk/>
            <pc:sldMk cId="593132772" sldId="281"/>
            <ac:picMk id="10" creationId="{9A958C62-CB19-C848-DEAC-9C52C18CD33E}"/>
          </ac:picMkLst>
        </pc:picChg>
        <pc:picChg chg="add del mod">
          <ac:chgData name="Muctadir, Hossain Muhammad" userId="bcc870d3-480d-4778-b016-01efcee49aa6" providerId="ADAL" clId="{A4427AA3-1A62-8E42-A911-A419B81A6B79}" dt="2023-09-21T19:17:44.916" v="3253" actId="21"/>
          <ac:picMkLst>
            <pc:docMk/>
            <pc:sldMk cId="593132772" sldId="281"/>
            <ac:picMk id="12" creationId="{8F3105FA-81B7-3A1D-F452-ED0F1D8828FE}"/>
          </ac:picMkLst>
        </pc:picChg>
        <pc:picChg chg="del">
          <ac:chgData name="Muctadir, Hossain Muhammad" userId="bcc870d3-480d-4778-b016-01efcee49aa6" providerId="ADAL" clId="{A4427AA3-1A62-8E42-A911-A419B81A6B79}" dt="2023-09-21T18:50:28.178" v="3105" actId="478"/>
          <ac:picMkLst>
            <pc:docMk/>
            <pc:sldMk cId="593132772" sldId="281"/>
            <ac:picMk id="17" creationId="{9494E696-65B6-6CDB-FFAD-A97AC907165F}"/>
          </ac:picMkLst>
        </pc:picChg>
      </pc:sldChg>
      <pc:sldChg chg="addSp delSp modSp add mod ord modShow">
        <pc:chgData name="Muctadir, Hossain Muhammad" userId="bcc870d3-480d-4778-b016-01efcee49aa6" providerId="ADAL" clId="{A4427AA3-1A62-8E42-A911-A419B81A6B79}" dt="2023-09-21T19:35:44.996" v="3476" actId="729"/>
        <pc:sldMkLst>
          <pc:docMk/>
          <pc:sldMk cId="635559749" sldId="282"/>
        </pc:sldMkLst>
        <pc:spChg chg="del">
          <ac:chgData name="Muctadir, Hossain Muhammad" userId="bcc870d3-480d-4778-b016-01efcee49aa6" providerId="ADAL" clId="{A4427AA3-1A62-8E42-A911-A419B81A6B79}" dt="2023-09-21T19:35:38.866" v="3475" actId="478"/>
          <ac:spMkLst>
            <pc:docMk/>
            <pc:sldMk cId="635559749" sldId="282"/>
            <ac:spMk id="2" creationId="{8E12059B-C587-0560-C46E-10BE30B3DB94}"/>
          </ac:spMkLst>
        </pc:spChg>
        <pc:spChg chg="add mod">
          <ac:chgData name="Muctadir, Hossain Muhammad" userId="bcc870d3-480d-4778-b016-01efcee49aa6" providerId="ADAL" clId="{A4427AA3-1A62-8E42-A911-A419B81A6B79}" dt="2023-09-21T19:35:38.866" v="3475" actId="478"/>
          <ac:spMkLst>
            <pc:docMk/>
            <pc:sldMk cId="635559749" sldId="282"/>
            <ac:spMk id="7" creationId="{FB5D7D73-E2BB-59D3-ACF1-4E4C93771629}"/>
          </ac:spMkLst>
        </pc:spChg>
      </pc:sldChg>
      <pc:sldChg chg="addSp delSp modSp new mod">
        <pc:chgData name="Muctadir, Hossain Muhammad" userId="bcc870d3-480d-4778-b016-01efcee49aa6" providerId="ADAL" clId="{A4427AA3-1A62-8E42-A911-A419B81A6B79}" dt="2023-09-21T20:09:07.120" v="3724" actId="20577"/>
        <pc:sldMkLst>
          <pc:docMk/>
          <pc:sldMk cId="2573182689" sldId="283"/>
        </pc:sldMkLst>
        <pc:spChg chg="mod">
          <ac:chgData name="Muctadir, Hossain Muhammad" userId="bcc870d3-480d-4778-b016-01efcee49aa6" providerId="ADAL" clId="{A4427AA3-1A62-8E42-A911-A419B81A6B79}" dt="2023-09-21T19:57:42.536" v="3559" actId="20577"/>
          <ac:spMkLst>
            <pc:docMk/>
            <pc:sldMk cId="2573182689" sldId="283"/>
            <ac:spMk id="2" creationId="{C160272C-021B-E2AE-F6F4-C27DD739FAD5}"/>
          </ac:spMkLst>
        </pc:spChg>
        <pc:spChg chg="mod">
          <ac:chgData name="Muctadir, Hossain Muhammad" userId="bcc870d3-480d-4778-b016-01efcee49aa6" providerId="ADAL" clId="{A4427AA3-1A62-8E42-A911-A419B81A6B79}" dt="2023-09-21T20:09:07.120" v="3724" actId="20577"/>
          <ac:spMkLst>
            <pc:docMk/>
            <pc:sldMk cId="2573182689" sldId="283"/>
            <ac:spMk id="3" creationId="{7543D441-51F9-6AB7-7B87-BCFF8D88BCFA}"/>
          </ac:spMkLst>
        </pc:spChg>
        <pc:picChg chg="add del mod">
          <ac:chgData name="Muctadir, Hossain Muhammad" userId="bcc870d3-480d-4778-b016-01efcee49aa6" providerId="ADAL" clId="{A4427AA3-1A62-8E42-A911-A419B81A6B79}" dt="2023-09-21T20:01:49.238" v="3563" actId="478"/>
          <ac:picMkLst>
            <pc:docMk/>
            <pc:sldMk cId="2573182689" sldId="283"/>
            <ac:picMk id="1026" creationId="{F5AD85D8-5851-5A1E-8615-134E6577E555}"/>
          </ac:picMkLst>
        </pc:picChg>
        <pc:picChg chg="add mod">
          <ac:chgData name="Muctadir, Hossain Muhammad" userId="bcc870d3-480d-4778-b016-01efcee49aa6" providerId="ADAL" clId="{A4427AA3-1A62-8E42-A911-A419B81A6B79}" dt="2023-09-21T20:02:11.480" v="3569" actId="1076"/>
          <ac:picMkLst>
            <pc:docMk/>
            <pc:sldMk cId="2573182689" sldId="283"/>
            <ac:picMk id="1028" creationId="{3D486C2F-E148-8C3B-04C8-643257BE0B3D}"/>
          </ac:picMkLst>
        </pc:picChg>
      </pc:sldChg>
    </pc:docChg>
  </pc:docChgLst>
  <pc:docChgLst>
    <pc:chgData name="Muctadir, Hossain Muhammad" userId="bcc870d3-480d-4778-b016-01efcee49aa6" providerId="ADAL" clId="{5F37F0DF-CE73-4B98-82A0-2C289B1A1336}"/>
    <pc:docChg chg="undo custSel modSld">
      <pc:chgData name="Muctadir, Hossain Muhammad" userId="bcc870d3-480d-4778-b016-01efcee49aa6" providerId="ADAL" clId="{5F37F0DF-CE73-4B98-82A0-2C289B1A1336}" dt="2023-09-22T05:41:22.375" v="72"/>
      <pc:docMkLst>
        <pc:docMk/>
      </pc:docMkLst>
      <pc:sldChg chg="modSp mod">
        <pc:chgData name="Muctadir, Hossain Muhammad" userId="bcc870d3-480d-4778-b016-01efcee49aa6" providerId="ADAL" clId="{5F37F0DF-CE73-4B98-82A0-2C289B1A1336}" dt="2023-09-22T05:28:32.274" v="23" actId="1076"/>
        <pc:sldMkLst>
          <pc:docMk/>
          <pc:sldMk cId="2675548531" sldId="258"/>
        </pc:sldMkLst>
        <pc:picChg chg="mod">
          <ac:chgData name="Muctadir, Hossain Muhammad" userId="bcc870d3-480d-4778-b016-01efcee49aa6" providerId="ADAL" clId="{5F37F0DF-CE73-4B98-82A0-2C289B1A1336}" dt="2023-09-22T05:28:32.274" v="23" actId="1076"/>
          <ac:picMkLst>
            <pc:docMk/>
            <pc:sldMk cId="2675548531" sldId="258"/>
            <ac:picMk id="11" creationId="{A4D660E2-8D67-5C10-0424-B377692AA3C6}"/>
          </ac:picMkLst>
        </pc:picChg>
      </pc:sldChg>
      <pc:sldChg chg="addSp delSp modSp mod modAnim">
        <pc:chgData name="Muctadir, Hossain Muhammad" userId="bcc870d3-480d-4778-b016-01efcee49aa6" providerId="ADAL" clId="{5F37F0DF-CE73-4B98-82A0-2C289B1A1336}" dt="2023-09-22T05:41:22.375" v="72"/>
        <pc:sldMkLst>
          <pc:docMk/>
          <pc:sldMk cId="2184103632" sldId="272"/>
        </pc:sldMkLst>
        <pc:spChg chg="add mod">
          <ac:chgData name="Muctadir, Hossain Muhammad" userId="bcc870d3-480d-4778-b016-01efcee49aa6" providerId="ADAL" clId="{5F37F0DF-CE73-4B98-82A0-2C289B1A1336}" dt="2023-09-22T05:38:17.471" v="57" actId="1076"/>
          <ac:spMkLst>
            <pc:docMk/>
            <pc:sldMk cId="2184103632" sldId="272"/>
            <ac:spMk id="6" creationId="{B1B45648-5B74-188A-054D-ADA05E08DC6F}"/>
          </ac:spMkLst>
        </pc:spChg>
        <pc:spChg chg="mod">
          <ac:chgData name="Muctadir, Hossain Muhammad" userId="bcc870d3-480d-4778-b016-01efcee49aa6" providerId="ADAL" clId="{5F37F0DF-CE73-4B98-82A0-2C289B1A1336}" dt="2023-09-22T05:37:58.841" v="52" actId="14100"/>
          <ac:spMkLst>
            <pc:docMk/>
            <pc:sldMk cId="2184103632" sldId="272"/>
            <ac:spMk id="8" creationId="{9748DD77-537E-D842-ACCA-5C7ACA654513}"/>
          </ac:spMkLst>
        </pc:spChg>
        <pc:spChg chg="add del mod">
          <ac:chgData name="Muctadir, Hossain Muhammad" userId="bcc870d3-480d-4778-b016-01efcee49aa6" providerId="ADAL" clId="{5F37F0DF-CE73-4B98-82A0-2C289B1A1336}" dt="2023-09-22T05:37:45.889" v="47" actId="478"/>
          <ac:spMkLst>
            <pc:docMk/>
            <pc:sldMk cId="2184103632" sldId="272"/>
            <ac:spMk id="10" creationId="{CDCD8BD8-28F5-6926-A65B-B3AD444D73DE}"/>
          </ac:spMkLst>
        </pc:spChg>
        <pc:spChg chg="add del mod">
          <ac:chgData name="Muctadir, Hossain Muhammad" userId="bcc870d3-480d-4778-b016-01efcee49aa6" providerId="ADAL" clId="{5F37F0DF-CE73-4B98-82A0-2C289B1A1336}" dt="2023-09-22T05:40:18.157" v="63" actId="478"/>
          <ac:spMkLst>
            <pc:docMk/>
            <pc:sldMk cId="2184103632" sldId="272"/>
            <ac:spMk id="11" creationId="{96BCB734-AE34-CBAE-D020-BBD2B7A33020}"/>
          </ac:spMkLst>
        </pc:spChg>
        <pc:spChg chg="add mod">
          <ac:chgData name="Muctadir, Hossain Muhammad" userId="bcc870d3-480d-4778-b016-01efcee49aa6" providerId="ADAL" clId="{5F37F0DF-CE73-4B98-82A0-2C289B1A1336}" dt="2023-09-22T05:40:59.377" v="69" actId="113"/>
          <ac:spMkLst>
            <pc:docMk/>
            <pc:sldMk cId="2184103632" sldId="272"/>
            <ac:spMk id="12" creationId="{39D61BB2-98BD-95E0-B224-6CB2EA3C0FC0}"/>
          </ac:spMkLst>
        </pc:spChg>
        <pc:picChg chg="add mod">
          <ac:chgData name="Muctadir, Hossain Muhammad" userId="bcc870d3-480d-4778-b016-01efcee49aa6" providerId="ADAL" clId="{5F37F0DF-CE73-4B98-82A0-2C289B1A1336}" dt="2023-09-22T05:34:24.491" v="27" actId="1076"/>
          <ac:picMkLst>
            <pc:docMk/>
            <pc:sldMk cId="2184103632" sldId="272"/>
            <ac:picMk id="3" creationId="{96F46AB3-C127-C955-A0E3-6ECA2FAD040A}"/>
          </ac:picMkLst>
        </pc:picChg>
        <pc:picChg chg="mod">
          <ac:chgData name="Muctadir, Hossain Muhammad" userId="bcc870d3-480d-4778-b016-01efcee49aa6" providerId="ADAL" clId="{5F37F0DF-CE73-4B98-82A0-2C289B1A1336}" dt="2023-09-22T05:36:46.885" v="40" actId="1076"/>
          <ac:picMkLst>
            <pc:docMk/>
            <pc:sldMk cId="2184103632" sldId="272"/>
            <ac:picMk id="7" creationId="{FF306A27-9D51-D2F2-441D-3E92587475B5}"/>
          </ac:picMkLst>
        </pc:picChg>
      </pc:sldChg>
    </pc:docChg>
  </pc:docChgLst>
  <pc:docChgLst>
    <pc:chgData name="Muctadir, Hossain Muhammad" userId="bcc870d3-480d-4778-b016-01efcee49aa6" providerId="ADAL" clId="{BF46E177-23AA-D94E-A790-D3C9760E534D}"/>
    <pc:docChg chg="undo redo custSel addSld delSld modSld sldOrd">
      <pc:chgData name="Muctadir, Hossain Muhammad" userId="bcc870d3-480d-4778-b016-01efcee49aa6" providerId="ADAL" clId="{BF46E177-23AA-D94E-A790-D3C9760E534D}" dt="2023-10-02T21:40:27.803" v="1664" actId="108"/>
      <pc:docMkLst>
        <pc:docMk/>
      </pc:docMkLst>
      <pc:sldChg chg="modSp mod modCm modNotesTx">
        <pc:chgData name="Muctadir, Hossain Muhammad" userId="bcc870d3-480d-4778-b016-01efcee49aa6" providerId="ADAL" clId="{BF46E177-23AA-D94E-A790-D3C9760E534D}" dt="2023-10-02T21:37:48.941" v="1652" actId="20577"/>
        <pc:sldMkLst>
          <pc:docMk/>
          <pc:sldMk cId="3295935572" sldId="256"/>
        </pc:sldMkLst>
        <pc:spChg chg="mod">
          <ac:chgData name="Muctadir, Hossain Muhammad" userId="bcc870d3-480d-4778-b016-01efcee49aa6" providerId="ADAL" clId="{BF46E177-23AA-D94E-A790-D3C9760E534D}" dt="2023-10-02T21:37:48.941" v="1652" actId="20577"/>
          <ac:spMkLst>
            <pc:docMk/>
            <pc:sldMk cId="3295935572" sldId="256"/>
            <ac:spMk id="6" creationId="{19BA9D89-578E-D9D8-3E30-3D50BC745134}"/>
          </ac:spMkLst>
        </pc:spChg>
        <pc:extLst>
          <p:ext xmlns:p="http://schemas.openxmlformats.org/presentationml/2006/main" uri="{D6D511B9-2390-475A-947B-AFAB55BFBCF1}">
            <pc226:cmChg xmlns:pc226="http://schemas.microsoft.com/office/powerpoint/2022/06/main/command" chg="mod">
              <pc226:chgData name="Muctadir, Hossain Muhammad" userId="bcc870d3-480d-4778-b016-01efcee49aa6" providerId="ADAL" clId="{BF46E177-23AA-D94E-A790-D3C9760E534D}" dt="2023-10-01T19:57:00.128" v="0"/>
              <pc2:cmMkLst xmlns:pc2="http://schemas.microsoft.com/office/powerpoint/2019/9/main/command">
                <pc:docMk/>
                <pc:sldMk cId="3295935572" sldId="256"/>
                <pc2:cmMk id="{804DCBA9-E29B-4F8F-9C90-4C8D9D4E62C6}"/>
              </pc2:cmMkLst>
            </pc226:cmChg>
          </p:ext>
        </pc:extLst>
      </pc:sldChg>
      <pc:sldChg chg="modSp mod modShow modCm">
        <pc:chgData name="Muctadir, Hossain Muhammad" userId="bcc870d3-480d-4778-b016-01efcee49aa6" providerId="ADAL" clId="{BF46E177-23AA-D94E-A790-D3C9760E534D}" dt="2023-10-02T09:27:39.205" v="1533" actId="729"/>
        <pc:sldMkLst>
          <pc:docMk/>
          <pc:sldMk cId="369235960" sldId="257"/>
        </pc:sldMkLst>
        <pc:spChg chg="mod">
          <ac:chgData name="Muctadir, Hossain Muhammad" userId="bcc870d3-480d-4778-b016-01efcee49aa6" providerId="ADAL" clId="{BF46E177-23AA-D94E-A790-D3C9760E534D}" dt="2023-10-01T20:04:28.124" v="87" actId="1076"/>
          <ac:spMkLst>
            <pc:docMk/>
            <pc:sldMk cId="369235960" sldId="257"/>
            <ac:spMk id="3" creationId="{2E351682-425C-E160-70E0-593A34CC469B}"/>
          </ac:spMkLst>
        </pc:spChg>
        <pc:extLst>
          <p:ext xmlns:p="http://schemas.openxmlformats.org/presentationml/2006/main" uri="{D6D511B9-2390-475A-947B-AFAB55BFBCF1}">
            <pc226:cmChg xmlns:pc226="http://schemas.microsoft.com/office/powerpoint/2022/06/main/command" chg="mod">
              <pc226:chgData name="Muctadir, Hossain Muhammad" userId="bcc870d3-480d-4778-b016-01efcee49aa6" providerId="ADAL" clId="{BF46E177-23AA-D94E-A790-D3C9760E534D}" dt="2023-10-01T20:25:28.117" v="332"/>
              <pc2:cmMkLst xmlns:pc2="http://schemas.microsoft.com/office/powerpoint/2019/9/main/command">
                <pc:docMk/>
                <pc:sldMk cId="369235960" sldId="257"/>
                <pc2:cmMk id="{DD003CD9-596F-4CD9-93EE-C22EB4DE7582}"/>
              </pc2:cmMkLst>
            </pc226:cmChg>
          </p:ext>
        </pc:extLst>
      </pc:sldChg>
      <pc:sldChg chg="addSp delSp modSp mod chgLayout">
        <pc:chgData name="Muctadir, Hossain Muhammad" userId="bcc870d3-480d-4778-b016-01efcee49aa6" providerId="ADAL" clId="{BF46E177-23AA-D94E-A790-D3C9760E534D}" dt="2023-10-01T21:16:12.504" v="482" actId="14100"/>
        <pc:sldMkLst>
          <pc:docMk/>
          <pc:sldMk cId="783428022" sldId="259"/>
        </pc:sldMkLst>
        <pc:spChg chg="add del mod">
          <ac:chgData name="Muctadir, Hossain Muhammad" userId="bcc870d3-480d-4778-b016-01efcee49aa6" providerId="ADAL" clId="{BF46E177-23AA-D94E-A790-D3C9760E534D}" dt="2023-10-01T20:24:29.022" v="293" actId="478"/>
          <ac:spMkLst>
            <pc:docMk/>
            <pc:sldMk cId="783428022" sldId="259"/>
            <ac:spMk id="2" creationId="{8C0569FD-3800-A71F-E183-0F338EC5BF01}"/>
          </ac:spMkLst>
        </pc:spChg>
        <pc:spChg chg="mod">
          <ac:chgData name="Muctadir, Hossain Muhammad" userId="bcc870d3-480d-4778-b016-01efcee49aa6" providerId="ADAL" clId="{BF46E177-23AA-D94E-A790-D3C9760E534D}" dt="2023-10-01T21:16:12.504" v="482" actId="14100"/>
          <ac:spMkLst>
            <pc:docMk/>
            <pc:sldMk cId="783428022" sldId="259"/>
            <ac:spMk id="3" creationId="{C93C564D-AF15-19FB-F749-53CDF58D01D0}"/>
          </ac:spMkLst>
        </pc:spChg>
        <pc:spChg chg="mod ord">
          <ac:chgData name="Muctadir, Hossain Muhammad" userId="bcc870d3-480d-4778-b016-01efcee49aa6" providerId="ADAL" clId="{BF46E177-23AA-D94E-A790-D3C9760E534D}" dt="2023-10-01T20:24:22.459" v="291" actId="700"/>
          <ac:spMkLst>
            <pc:docMk/>
            <pc:sldMk cId="783428022" sldId="259"/>
            <ac:spMk id="4" creationId="{69678048-8DB4-5A3B-02FB-FD99D000FCE6}"/>
          </ac:spMkLst>
        </pc:spChg>
        <pc:spChg chg="mod ord">
          <ac:chgData name="Muctadir, Hossain Muhammad" userId="bcc870d3-480d-4778-b016-01efcee49aa6" providerId="ADAL" clId="{BF46E177-23AA-D94E-A790-D3C9760E534D}" dt="2023-10-01T20:24:22.459" v="291" actId="700"/>
          <ac:spMkLst>
            <pc:docMk/>
            <pc:sldMk cId="783428022" sldId="259"/>
            <ac:spMk id="5" creationId="{3EC2283B-0E6D-05C6-9773-4F09B9869968}"/>
          </ac:spMkLst>
        </pc:spChg>
        <pc:spChg chg="add del mod ord">
          <ac:chgData name="Muctadir, Hossain Muhammad" userId="bcc870d3-480d-4778-b016-01efcee49aa6" providerId="ADAL" clId="{BF46E177-23AA-D94E-A790-D3C9760E534D}" dt="2023-10-01T20:24:22.459" v="291" actId="700"/>
          <ac:spMkLst>
            <pc:docMk/>
            <pc:sldMk cId="783428022" sldId="259"/>
            <ac:spMk id="6" creationId="{D2F0B2C1-C9E0-E300-9C47-8377940EC231}"/>
          </ac:spMkLst>
        </pc:spChg>
        <pc:spChg chg="add mod">
          <ac:chgData name="Muctadir, Hossain Muhammad" userId="bcc870d3-480d-4778-b016-01efcee49aa6" providerId="ADAL" clId="{BF46E177-23AA-D94E-A790-D3C9760E534D}" dt="2023-10-01T20:27:38.454" v="352" actId="2711"/>
          <ac:spMkLst>
            <pc:docMk/>
            <pc:sldMk cId="783428022" sldId="259"/>
            <ac:spMk id="7" creationId="{46927E04-B82A-BF81-C952-47AEADCC79F5}"/>
          </ac:spMkLst>
        </pc:spChg>
        <pc:picChg chg="mod ord">
          <ac:chgData name="Muctadir, Hossain Muhammad" userId="bcc870d3-480d-4778-b016-01efcee49aa6" providerId="ADAL" clId="{BF46E177-23AA-D94E-A790-D3C9760E534D}" dt="2023-10-01T20:24:55.037" v="331" actId="1076"/>
          <ac:picMkLst>
            <pc:docMk/>
            <pc:sldMk cId="783428022" sldId="259"/>
            <ac:picMk id="11" creationId="{DC9070AC-2EA1-ED7A-E68A-E20B71DCB28D}"/>
          </ac:picMkLst>
        </pc:picChg>
      </pc:sldChg>
      <pc:sldChg chg="addSp delSp modSp mod">
        <pc:chgData name="Muctadir, Hossain Muhammad" userId="bcc870d3-480d-4778-b016-01efcee49aa6" providerId="ADAL" clId="{BF46E177-23AA-D94E-A790-D3C9760E534D}" dt="2023-10-01T21:14:48.729" v="468" actId="1076"/>
        <pc:sldMkLst>
          <pc:docMk/>
          <pc:sldMk cId="754280967" sldId="260"/>
        </pc:sldMkLst>
        <pc:spChg chg="del">
          <ac:chgData name="Muctadir, Hossain Muhammad" userId="bcc870d3-480d-4778-b016-01efcee49aa6" providerId="ADAL" clId="{BF46E177-23AA-D94E-A790-D3C9760E534D}" dt="2023-10-01T21:14:26.411" v="453" actId="478"/>
          <ac:spMkLst>
            <pc:docMk/>
            <pc:sldMk cId="754280967" sldId="260"/>
            <ac:spMk id="3" creationId="{39A67DE9-20AC-DCD1-FD33-2F54123B3DE3}"/>
          </ac:spMkLst>
        </pc:spChg>
        <pc:spChg chg="add mod">
          <ac:chgData name="Muctadir, Hossain Muhammad" userId="bcc870d3-480d-4778-b016-01efcee49aa6" providerId="ADAL" clId="{BF46E177-23AA-D94E-A790-D3C9760E534D}" dt="2023-10-01T21:14:47.208" v="467" actId="207"/>
          <ac:spMkLst>
            <pc:docMk/>
            <pc:sldMk cId="754280967" sldId="260"/>
            <ac:spMk id="6" creationId="{0CA640FD-6DA9-32A2-28F5-154A9018DAD8}"/>
          </ac:spMkLst>
        </pc:spChg>
        <pc:picChg chg="mod">
          <ac:chgData name="Muctadir, Hossain Muhammad" userId="bcc870d3-480d-4778-b016-01efcee49aa6" providerId="ADAL" clId="{BF46E177-23AA-D94E-A790-D3C9760E534D}" dt="2023-10-01T21:14:48.729" v="468" actId="1076"/>
          <ac:picMkLst>
            <pc:docMk/>
            <pc:sldMk cId="754280967" sldId="260"/>
            <ac:picMk id="7" creationId="{6E594FD3-613B-B963-C2C4-EE8629B15CEF}"/>
          </ac:picMkLst>
        </pc:picChg>
      </pc:sldChg>
      <pc:sldChg chg="addSp delSp modSp mod">
        <pc:chgData name="Muctadir, Hossain Muhammad" userId="bcc870d3-480d-4778-b016-01efcee49aa6" providerId="ADAL" clId="{BF46E177-23AA-D94E-A790-D3C9760E534D}" dt="2023-10-01T20:28:20.531" v="385" actId="1037"/>
        <pc:sldMkLst>
          <pc:docMk/>
          <pc:sldMk cId="1043944582" sldId="262"/>
        </pc:sldMkLst>
        <pc:spChg chg="mod">
          <ac:chgData name="Muctadir, Hossain Muhammad" userId="bcc870d3-480d-4778-b016-01efcee49aa6" providerId="ADAL" clId="{BF46E177-23AA-D94E-A790-D3C9760E534D}" dt="2023-10-01T20:28:09.335" v="378" actId="14100"/>
          <ac:spMkLst>
            <pc:docMk/>
            <pc:sldMk cId="1043944582" sldId="262"/>
            <ac:spMk id="2" creationId="{BCEC8A87-6442-11AC-674D-52D4D88CF021}"/>
          </ac:spMkLst>
        </pc:spChg>
        <pc:spChg chg="add del mod">
          <ac:chgData name="Muctadir, Hossain Muhammad" userId="bcc870d3-480d-4778-b016-01efcee49aa6" providerId="ADAL" clId="{BF46E177-23AA-D94E-A790-D3C9760E534D}" dt="2023-10-01T20:27:16.469" v="349" actId="478"/>
          <ac:spMkLst>
            <pc:docMk/>
            <pc:sldMk cId="1043944582" sldId="262"/>
            <ac:spMk id="3" creationId="{74110313-3529-03E3-2207-B6B5977CDB8B}"/>
          </ac:spMkLst>
        </pc:spChg>
        <pc:spChg chg="add del mod">
          <ac:chgData name="Muctadir, Hossain Muhammad" userId="bcc870d3-480d-4778-b016-01efcee49aa6" providerId="ADAL" clId="{BF46E177-23AA-D94E-A790-D3C9760E534D}" dt="2023-10-01T20:27:01.792" v="344" actId="22"/>
          <ac:spMkLst>
            <pc:docMk/>
            <pc:sldMk cId="1043944582" sldId="262"/>
            <ac:spMk id="8" creationId="{273EAB3E-3F56-07A1-C677-47FAA78DFA91}"/>
          </ac:spMkLst>
        </pc:spChg>
        <pc:spChg chg="add mod">
          <ac:chgData name="Muctadir, Hossain Muhammad" userId="bcc870d3-480d-4778-b016-01efcee49aa6" providerId="ADAL" clId="{BF46E177-23AA-D94E-A790-D3C9760E534D}" dt="2023-10-01T20:27:26.366" v="351" actId="207"/>
          <ac:spMkLst>
            <pc:docMk/>
            <pc:sldMk cId="1043944582" sldId="262"/>
            <ac:spMk id="9" creationId="{8D416C1D-4C43-70F2-2714-493D39DC57F1}"/>
          </ac:spMkLst>
        </pc:spChg>
        <pc:picChg chg="mod">
          <ac:chgData name="Muctadir, Hossain Muhammad" userId="bcc870d3-480d-4778-b016-01efcee49aa6" providerId="ADAL" clId="{BF46E177-23AA-D94E-A790-D3C9760E534D}" dt="2023-10-01T20:28:20.531" v="385" actId="1037"/>
          <ac:picMkLst>
            <pc:docMk/>
            <pc:sldMk cId="1043944582" sldId="262"/>
            <ac:picMk id="7" creationId="{FA35D754-7D14-FB5C-F075-BF074D584325}"/>
          </ac:picMkLst>
        </pc:picChg>
      </pc:sldChg>
      <pc:sldChg chg="addSp delSp modSp mod">
        <pc:chgData name="Muctadir, Hossain Muhammad" userId="bcc870d3-480d-4778-b016-01efcee49aa6" providerId="ADAL" clId="{BF46E177-23AA-D94E-A790-D3C9760E534D}" dt="2023-10-02T08:32:42.132" v="1098"/>
        <pc:sldMkLst>
          <pc:docMk/>
          <pc:sldMk cId="2809044891" sldId="271"/>
        </pc:sldMkLst>
        <pc:grpChg chg="del">
          <ac:chgData name="Muctadir, Hossain Muhammad" userId="bcc870d3-480d-4778-b016-01efcee49aa6" providerId="ADAL" clId="{BF46E177-23AA-D94E-A790-D3C9760E534D}" dt="2023-10-02T08:31:42.065" v="1091" actId="165"/>
          <ac:grpSpMkLst>
            <pc:docMk/>
            <pc:sldMk cId="2809044891" sldId="271"/>
            <ac:grpSpMk id="2" creationId="{B47441B0-C05C-B743-11E6-473EF8197779}"/>
          </ac:grpSpMkLst>
        </pc:grpChg>
        <pc:graphicFrameChg chg="add mod modGraphic">
          <ac:chgData name="Muctadir, Hossain Muhammad" userId="bcc870d3-480d-4778-b016-01efcee49aa6" providerId="ADAL" clId="{BF46E177-23AA-D94E-A790-D3C9760E534D}" dt="2023-10-02T08:32:42.132" v="1098"/>
          <ac:graphicFrameMkLst>
            <pc:docMk/>
            <pc:sldMk cId="2809044891" sldId="271"/>
            <ac:graphicFrameMk id="7" creationId="{9E66180F-9AC4-3009-F9ED-CF315BED5CCA}"/>
          </ac:graphicFrameMkLst>
        </pc:graphicFrameChg>
        <pc:graphicFrameChg chg="del topLvl">
          <ac:chgData name="Muctadir, Hossain Muhammad" userId="bcc870d3-480d-4778-b016-01efcee49aa6" providerId="ADAL" clId="{BF46E177-23AA-D94E-A790-D3C9760E534D}" dt="2023-10-02T08:31:54.413" v="1092" actId="478"/>
          <ac:graphicFrameMkLst>
            <pc:docMk/>
            <pc:sldMk cId="2809044891" sldId="271"/>
            <ac:graphicFrameMk id="12" creationId="{932ECE6B-DEA8-D1E9-7A81-8C0EA0B16048}"/>
          </ac:graphicFrameMkLst>
        </pc:graphicFrameChg>
        <pc:graphicFrameChg chg="topLvl">
          <ac:chgData name="Muctadir, Hossain Muhammad" userId="bcc870d3-480d-4778-b016-01efcee49aa6" providerId="ADAL" clId="{BF46E177-23AA-D94E-A790-D3C9760E534D}" dt="2023-10-02T08:31:42.065" v="1091" actId="165"/>
          <ac:graphicFrameMkLst>
            <pc:docMk/>
            <pc:sldMk cId="2809044891" sldId="271"/>
            <ac:graphicFrameMk id="14" creationId="{4849DE1F-CDF5-F87B-B9A6-898A94905CD8}"/>
          </ac:graphicFrameMkLst>
        </pc:graphicFrameChg>
        <pc:graphicFrameChg chg="mod topLvl">
          <ac:chgData name="Muctadir, Hossain Muhammad" userId="bcc870d3-480d-4778-b016-01efcee49aa6" providerId="ADAL" clId="{BF46E177-23AA-D94E-A790-D3C9760E534D}" dt="2023-10-02T08:32:28.481" v="1095" actId="1076"/>
          <ac:graphicFrameMkLst>
            <pc:docMk/>
            <pc:sldMk cId="2809044891" sldId="271"/>
            <ac:graphicFrameMk id="16" creationId="{A8A9302F-A5FE-08A7-5FDB-3CE783240435}"/>
          </ac:graphicFrameMkLst>
        </pc:graphicFrameChg>
        <pc:graphicFrameChg chg="mod topLvl">
          <ac:chgData name="Muctadir, Hossain Muhammad" userId="bcc870d3-480d-4778-b016-01efcee49aa6" providerId="ADAL" clId="{BF46E177-23AA-D94E-A790-D3C9760E534D}" dt="2023-10-02T08:32:24.944" v="1094" actId="1076"/>
          <ac:graphicFrameMkLst>
            <pc:docMk/>
            <pc:sldMk cId="2809044891" sldId="271"/>
            <ac:graphicFrameMk id="18" creationId="{5F1ED6C3-CFD7-0423-8EEE-9922BD679B1A}"/>
          </ac:graphicFrameMkLst>
        </pc:graphicFrameChg>
      </pc:sldChg>
      <pc:sldChg chg="modSp mod modCm">
        <pc:chgData name="Muctadir, Hossain Muhammad" userId="bcc870d3-480d-4778-b016-01efcee49aa6" providerId="ADAL" clId="{BF46E177-23AA-D94E-A790-D3C9760E534D}" dt="2023-10-02T21:40:27.803" v="1664" actId="108"/>
        <pc:sldMkLst>
          <pc:docMk/>
          <pc:sldMk cId="3459965260" sldId="273"/>
        </pc:sldMkLst>
        <pc:spChg chg="mod">
          <ac:chgData name="Muctadir, Hossain Muhammad" userId="bcc870d3-480d-4778-b016-01efcee49aa6" providerId="ADAL" clId="{BF46E177-23AA-D94E-A790-D3C9760E534D}" dt="2023-10-02T21:40:27.803" v="1664" actId="108"/>
          <ac:spMkLst>
            <pc:docMk/>
            <pc:sldMk cId="3459965260" sldId="273"/>
            <ac:spMk id="3" creationId="{C378630B-C5DB-4FD0-2D4D-ADB62B77CC92}"/>
          </ac:spMkLst>
        </pc:spChg>
        <pc:extLst>
          <p:ext xmlns:p="http://schemas.openxmlformats.org/presentationml/2006/main" uri="{D6D511B9-2390-475A-947B-AFAB55BFBCF1}">
            <pc226:cmChg xmlns:pc226="http://schemas.microsoft.com/office/powerpoint/2022/06/main/command" chg="mod">
              <pc226:chgData name="Muctadir, Hossain Muhammad" userId="bcc870d3-480d-4778-b016-01efcee49aa6" providerId="ADAL" clId="{BF46E177-23AA-D94E-A790-D3C9760E534D}" dt="2023-10-02T20:59:23.657" v="1555"/>
              <pc2:cmMkLst xmlns:pc2="http://schemas.microsoft.com/office/powerpoint/2019/9/main/command">
                <pc:docMk/>
                <pc:sldMk cId="3459965260" sldId="273"/>
                <pc2:cmMk id="{9316B687-9252-4291-917F-12F6DE5EBE69}"/>
              </pc2:cmMkLst>
            </pc226:cmChg>
            <pc226:cmChg xmlns:pc226="http://schemas.microsoft.com/office/powerpoint/2022/06/main/command" chg="mod">
              <pc226:chgData name="Muctadir, Hossain Muhammad" userId="bcc870d3-480d-4778-b016-01efcee49aa6" providerId="ADAL" clId="{BF46E177-23AA-D94E-A790-D3C9760E534D}" dt="2023-10-02T20:59:20.374" v="1554"/>
              <pc2:cmMkLst xmlns:pc2="http://schemas.microsoft.com/office/powerpoint/2019/9/main/command">
                <pc:docMk/>
                <pc:sldMk cId="3459965260" sldId="273"/>
                <pc2:cmMk id="{9D8EE0B5-7896-4DED-9080-2D327940448A}"/>
              </pc2:cmMkLst>
            </pc226:cmChg>
          </p:ext>
        </pc:extLst>
      </pc:sldChg>
      <pc:sldChg chg="addSp delSp modSp mod">
        <pc:chgData name="Muctadir, Hossain Muhammad" userId="bcc870d3-480d-4778-b016-01efcee49aa6" providerId="ADAL" clId="{BF46E177-23AA-D94E-A790-D3C9760E534D}" dt="2023-10-01T21:15:53.082" v="479" actId="207"/>
        <pc:sldMkLst>
          <pc:docMk/>
          <pc:sldMk cId="40473837" sldId="275"/>
        </pc:sldMkLst>
        <pc:spChg chg="del mod">
          <ac:chgData name="Muctadir, Hossain Muhammad" userId="bcc870d3-480d-4778-b016-01efcee49aa6" providerId="ADAL" clId="{BF46E177-23AA-D94E-A790-D3C9760E534D}" dt="2023-10-01T21:15:48.404" v="477" actId="478"/>
          <ac:spMkLst>
            <pc:docMk/>
            <pc:sldMk cId="40473837" sldId="275"/>
            <ac:spMk id="2" creationId="{8C0569FD-3800-A71F-E183-0F338EC5BF01}"/>
          </ac:spMkLst>
        </pc:spChg>
        <pc:spChg chg="add mod">
          <ac:chgData name="Muctadir, Hossain Muhammad" userId="bcc870d3-480d-4778-b016-01efcee49aa6" providerId="ADAL" clId="{BF46E177-23AA-D94E-A790-D3C9760E534D}" dt="2023-10-01T21:15:53.082" v="479" actId="207"/>
          <ac:spMkLst>
            <pc:docMk/>
            <pc:sldMk cId="40473837" sldId="275"/>
            <ac:spMk id="6" creationId="{32388C0D-7965-FFC0-1E14-A61378C3C321}"/>
          </ac:spMkLst>
        </pc:spChg>
      </pc:sldChg>
      <pc:sldChg chg="addSp delSp modSp mod modAnim modCm">
        <pc:chgData name="Muctadir, Hossain Muhammad" userId="bcc870d3-480d-4778-b016-01efcee49aa6" providerId="ADAL" clId="{BF46E177-23AA-D94E-A790-D3C9760E534D}" dt="2023-10-02T08:36:59.439" v="1099"/>
        <pc:sldMkLst>
          <pc:docMk/>
          <pc:sldMk cId="216753565" sldId="276"/>
        </pc:sldMkLst>
        <pc:spChg chg="mod">
          <ac:chgData name="Muctadir, Hossain Muhammad" userId="bcc870d3-480d-4778-b016-01efcee49aa6" providerId="ADAL" clId="{BF46E177-23AA-D94E-A790-D3C9760E534D}" dt="2023-10-01T20:29:51.296" v="390" actId="20577"/>
          <ac:spMkLst>
            <pc:docMk/>
            <pc:sldMk cId="216753565" sldId="276"/>
            <ac:spMk id="2" creationId="{B21FBCC3-9AC8-B46A-85DE-FB15813E98F6}"/>
          </ac:spMkLst>
        </pc:spChg>
        <pc:spChg chg="add del mod">
          <ac:chgData name="Muctadir, Hossain Muhammad" userId="bcc870d3-480d-4778-b016-01efcee49aa6" providerId="ADAL" clId="{BF46E177-23AA-D94E-A790-D3C9760E534D}" dt="2023-10-01T21:17:35.543" v="486" actId="478"/>
          <ac:spMkLst>
            <pc:docMk/>
            <pc:sldMk cId="216753565" sldId="276"/>
            <ac:spMk id="3" creationId="{7656FB1A-A354-3845-7465-23E541C2C144}"/>
          </ac:spMkLst>
        </pc:spChg>
        <pc:spChg chg="add del mod">
          <ac:chgData name="Muctadir, Hossain Muhammad" userId="bcc870d3-480d-4778-b016-01efcee49aa6" providerId="ADAL" clId="{BF46E177-23AA-D94E-A790-D3C9760E534D}" dt="2023-10-01T21:18:00.603" v="491" actId="478"/>
          <ac:spMkLst>
            <pc:docMk/>
            <pc:sldMk cId="216753565" sldId="276"/>
            <ac:spMk id="6" creationId="{CE381B0C-2678-DF6E-0FDB-F75C836E1A5F}"/>
          </ac:spMkLst>
        </pc:spChg>
        <pc:spChg chg="add mod">
          <ac:chgData name="Muctadir, Hossain Muhammad" userId="bcc870d3-480d-4778-b016-01efcee49aa6" providerId="ADAL" clId="{BF46E177-23AA-D94E-A790-D3C9760E534D}" dt="2023-10-01T21:30:36.928" v="743" actId="1076"/>
          <ac:spMkLst>
            <pc:docMk/>
            <pc:sldMk cId="216753565" sldId="276"/>
            <ac:spMk id="7" creationId="{4B6A1EC5-3088-F9EA-9EDA-EDF58F6F9CD1}"/>
          </ac:spMkLst>
        </pc:spChg>
        <pc:spChg chg="add mod">
          <ac:chgData name="Muctadir, Hossain Muhammad" userId="bcc870d3-480d-4778-b016-01efcee49aa6" providerId="ADAL" clId="{BF46E177-23AA-D94E-A790-D3C9760E534D}" dt="2023-10-01T21:30:36.928" v="743" actId="1076"/>
          <ac:spMkLst>
            <pc:docMk/>
            <pc:sldMk cId="216753565" sldId="276"/>
            <ac:spMk id="8" creationId="{9F9F7016-D7DD-D8CA-2ED6-E2BF2C8C4A5F}"/>
          </ac:spMkLst>
        </pc:spChg>
        <pc:spChg chg="add mod">
          <ac:chgData name="Muctadir, Hossain Muhammad" userId="bcc870d3-480d-4778-b016-01efcee49aa6" providerId="ADAL" clId="{BF46E177-23AA-D94E-A790-D3C9760E534D}" dt="2023-10-01T21:30:36.928" v="743" actId="1076"/>
          <ac:spMkLst>
            <pc:docMk/>
            <pc:sldMk cId="216753565" sldId="276"/>
            <ac:spMk id="9" creationId="{CD30AD45-51DA-8744-9E75-178B3530FD26}"/>
          </ac:spMkLst>
        </pc:spChg>
        <pc:spChg chg="add mod">
          <ac:chgData name="Muctadir, Hossain Muhammad" userId="bcc870d3-480d-4778-b016-01efcee49aa6" providerId="ADAL" clId="{BF46E177-23AA-D94E-A790-D3C9760E534D}" dt="2023-10-01T21:30:36.928" v="743" actId="1076"/>
          <ac:spMkLst>
            <pc:docMk/>
            <pc:sldMk cId="216753565" sldId="276"/>
            <ac:spMk id="10" creationId="{D95A6BA5-BFED-A874-0681-81F55F5AD767}"/>
          </ac:spMkLst>
        </pc:spChg>
        <pc:spChg chg="add mod">
          <ac:chgData name="Muctadir, Hossain Muhammad" userId="bcc870d3-480d-4778-b016-01efcee49aa6" providerId="ADAL" clId="{BF46E177-23AA-D94E-A790-D3C9760E534D}" dt="2023-10-01T21:30:36.928" v="743" actId="1076"/>
          <ac:spMkLst>
            <pc:docMk/>
            <pc:sldMk cId="216753565" sldId="276"/>
            <ac:spMk id="11" creationId="{11C924D5-AADE-9FE0-4A1E-A910C4104F82}"/>
          </ac:spMkLst>
        </pc:spChg>
        <pc:spChg chg="mod">
          <ac:chgData name="Muctadir, Hossain Muhammad" userId="bcc870d3-480d-4778-b016-01efcee49aa6" providerId="ADAL" clId="{BF46E177-23AA-D94E-A790-D3C9760E534D}" dt="2023-10-01T21:30:36.928" v="743" actId="1076"/>
          <ac:spMkLst>
            <pc:docMk/>
            <pc:sldMk cId="216753565" sldId="276"/>
            <ac:spMk id="12" creationId="{FD9F2E96-C152-7FB0-9546-1BCFC2956ECE}"/>
          </ac:spMkLst>
        </pc:spChg>
        <pc:grpChg chg="add">
          <ac:chgData name="Muctadir, Hossain Muhammad" userId="bcc870d3-480d-4778-b016-01efcee49aa6" providerId="ADAL" clId="{BF46E177-23AA-D94E-A790-D3C9760E534D}" dt="2023-10-01T21:31:06.787" v="745" actId="164"/>
          <ac:grpSpMkLst>
            <pc:docMk/>
            <pc:sldMk cId="216753565" sldId="276"/>
            <ac:grpSpMk id="13" creationId="{648F4A57-B649-9407-E57E-A59A3F8B5D5B}"/>
          </ac:grpSpMkLst>
        </pc:grpChg>
        <pc:picChg chg="mod">
          <ac:chgData name="Muctadir, Hossain Muhammad" userId="bcc870d3-480d-4778-b016-01efcee49aa6" providerId="ADAL" clId="{BF46E177-23AA-D94E-A790-D3C9760E534D}" dt="2023-10-01T21:30:36.928" v="743" actId="1076"/>
          <ac:picMkLst>
            <pc:docMk/>
            <pc:sldMk cId="216753565" sldId="276"/>
            <ac:picMk id="17" creationId="{283A5600-7875-F6FD-5041-B9CAD1851D9B}"/>
          </ac:picMkLst>
        </pc:picChg>
        <pc:picChg chg="mod">
          <ac:chgData name="Muctadir, Hossain Muhammad" userId="bcc870d3-480d-4778-b016-01efcee49aa6" providerId="ADAL" clId="{BF46E177-23AA-D94E-A790-D3C9760E534D}" dt="2023-10-01T21:30:36.928" v="743" actId="1076"/>
          <ac:picMkLst>
            <pc:docMk/>
            <pc:sldMk cId="216753565" sldId="276"/>
            <ac:picMk id="18" creationId="{979227E4-5447-051D-AF47-14D1CE2A1D0C}"/>
          </ac:picMkLst>
        </pc:picChg>
        <pc:extLst>
          <p:ext xmlns:p="http://schemas.openxmlformats.org/presentationml/2006/main" uri="{D6D511B9-2390-475A-947B-AFAB55BFBCF1}">
            <pc226:cmChg xmlns:pc226="http://schemas.microsoft.com/office/powerpoint/2022/06/main/command" chg="mod">
              <pc226:chgData name="Muctadir, Hossain Muhammad" userId="bcc870d3-480d-4778-b016-01efcee49aa6" providerId="ADAL" clId="{BF46E177-23AA-D94E-A790-D3C9760E534D}" dt="2023-10-02T08:36:59.439" v="1099"/>
              <pc2:cmMkLst xmlns:pc2="http://schemas.microsoft.com/office/powerpoint/2019/9/main/command">
                <pc:docMk/>
                <pc:sldMk cId="216753565" sldId="276"/>
                <pc2:cmMk id="{43F2990C-DFE0-4E44-BA84-0E6377995080}"/>
              </pc2:cmMkLst>
            </pc226:cmChg>
          </p:ext>
        </pc:extLst>
      </pc:sldChg>
      <pc:sldChg chg="addSp delSp modSp mod modClrScheme addCm delCm chgLayout">
        <pc:chgData name="Muctadir, Hossain Muhammad" userId="bcc870d3-480d-4778-b016-01efcee49aa6" providerId="ADAL" clId="{BF46E177-23AA-D94E-A790-D3C9760E534D}" dt="2023-10-02T08:37:16.942" v="1100"/>
        <pc:sldMkLst>
          <pc:docMk/>
          <pc:sldMk cId="541809972" sldId="280"/>
        </pc:sldMkLst>
        <pc:spChg chg="add del mod ord">
          <ac:chgData name="Muctadir, Hossain Muhammad" userId="bcc870d3-480d-4778-b016-01efcee49aa6" providerId="ADAL" clId="{BF46E177-23AA-D94E-A790-D3C9760E534D}" dt="2023-10-01T21:09:54.355" v="392" actId="700"/>
          <ac:spMkLst>
            <pc:docMk/>
            <pc:sldMk cId="541809972" sldId="280"/>
            <ac:spMk id="2" creationId="{46F9DD6A-534A-80E1-FD5D-CD4B5DB09E45}"/>
          </ac:spMkLst>
        </pc:spChg>
        <pc:spChg chg="del mod ord">
          <ac:chgData name="Muctadir, Hossain Muhammad" userId="bcc870d3-480d-4778-b016-01efcee49aa6" providerId="ADAL" clId="{BF46E177-23AA-D94E-A790-D3C9760E534D}" dt="2023-10-01T21:11:56.756" v="410" actId="478"/>
          <ac:spMkLst>
            <pc:docMk/>
            <pc:sldMk cId="541809972" sldId="280"/>
            <ac:spMk id="3" creationId="{39A67DE9-20AC-DCD1-FD33-2F54123B3DE3}"/>
          </ac:spMkLst>
        </pc:spChg>
        <pc:spChg chg="mod ord">
          <ac:chgData name="Muctadir, Hossain Muhammad" userId="bcc870d3-480d-4778-b016-01efcee49aa6" providerId="ADAL" clId="{BF46E177-23AA-D94E-A790-D3C9760E534D}" dt="2023-10-01T21:12:37.564" v="438" actId="1076"/>
          <ac:spMkLst>
            <pc:docMk/>
            <pc:sldMk cId="541809972" sldId="280"/>
            <ac:spMk id="4" creationId="{3EA5C5F1-E259-29E4-6AF5-7CB915207A75}"/>
          </ac:spMkLst>
        </pc:spChg>
        <pc:spChg chg="mod ord">
          <ac:chgData name="Muctadir, Hossain Muhammad" userId="bcc870d3-480d-4778-b016-01efcee49aa6" providerId="ADAL" clId="{BF46E177-23AA-D94E-A790-D3C9760E534D}" dt="2023-10-01T21:09:54.355" v="392" actId="700"/>
          <ac:spMkLst>
            <pc:docMk/>
            <pc:sldMk cId="541809972" sldId="280"/>
            <ac:spMk id="5" creationId="{FC90581A-1658-3363-C8A5-F52BDACC6079}"/>
          </ac:spMkLst>
        </pc:spChg>
        <pc:spChg chg="add mod">
          <ac:chgData name="Muctadir, Hossain Muhammad" userId="bcc870d3-480d-4778-b016-01efcee49aa6" providerId="ADAL" clId="{BF46E177-23AA-D94E-A790-D3C9760E534D}" dt="2023-10-01T21:13:19.266" v="446" actId="14100"/>
          <ac:spMkLst>
            <pc:docMk/>
            <pc:sldMk cId="541809972" sldId="280"/>
            <ac:spMk id="8" creationId="{ED35C1A8-870A-8BE0-A04A-5333B3B523B8}"/>
          </ac:spMkLst>
        </pc:spChg>
        <pc:spChg chg="mod">
          <ac:chgData name="Muctadir, Hossain Muhammad" userId="bcc870d3-480d-4778-b016-01efcee49aa6" providerId="ADAL" clId="{BF46E177-23AA-D94E-A790-D3C9760E534D}" dt="2023-10-01T21:12:54.192" v="441" actId="1076"/>
          <ac:spMkLst>
            <pc:docMk/>
            <pc:sldMk cId="541809972" sldId="280"/>
            <ac:spMk id="11" creationId="{14312434-B5C8-AB6F-A0FB-7216C4FD0F6F}"/>
          </ac:spMkLst>
        </pc:spChg>
        <pc:spChg chg="mod">
          <ac:chgData name="Muctadir, Hossain Muhammad" userId="bcc870d3-480d-4778-b016-01efcee49aa6" providerId="ADAL" clId="{BF46E177-23AA-D94E-A790-D3C9760E534D}" dt="2023-10-01T21:12:58.475" v="443" actId="1035"/>
          <ac:spMkLst>
            <pc:docMk/>
            <pc:sldMk cId="541809972" sldId="280"/>
            <ac:spMk id="12" creationId="{9B0DFB50-DBD8-2010-2166-93252642ADE3}"/>
          </ac:spMkLst>
        </pc:spChg>
        <pc:spChg chg="mod">
          <ac:chgData name="Muctadir, Hossain Muhammad" userId="bcc870d3-480d-4778-b016-01efcee49aa6" providerId="ADAL" clId="{BF46E177-23AA-D94E-A790-D3C9760E534D}" dt="2023-10-01T21:13:08.256" v="444" actId="1076"/>
          <ac:spMkLst>
            <pc:docMk/>
            <pc:sldMk cId="541809972" sldId="280"/>
            <ac:spMk id="13" creationId="{22312EE2-2916-309D-45B7-19EE3305FB90}"/>
          </ac:spMkLst>
        </pc:spChg>
        <pc:spChg chg="mod">
          <ac:chgData name="Muctadir, Hossain Muhammad" userId="bcc870d3-480d-4778-b016-01efcee49aa6" providerId="ADAL" clId="{BF46E177-23AA-D94E-A790-D3C9760E534D}" dt="2023-10-01T21:13:11.369" v="445" actId="1076"/>
          <ac:spMkLst>
            <pc:docMk/>
            <pc:sldMk cId="541809972" sldId="280"/>
            <ac:spMk id="14" creationId="{F094CEF1-BA4D-8471-2FA9-1F96DE3A6142}"/>
          </ac:spMkLst>
        </pc:spChg>
        <pc:picChg chg="mod">
          <ac:chgData name="Muctadir, Hossain Muhammad" userId="bcc870d3-480d-4778-b016-01efcee49aa6" providerId="ADAL" clId="{BF46E177-23AA-D94E-A790-D3C9760E534D}" dt="2023-10-01T21:12:25.167" v="436" actId="1076"/>
          <ac:picMkLst>
            <pc:docMk/>
            <pc:sldMk cId="541809972" sldId="280"/>
            <ac:picMk id="7" creationId="{B7ECB086-D182-A7EA-A668-77EC55E5C214}"/>
          </ac:picMkLst>
        </pc:picChg>
        <pc:picChg chg="mod ord modCrop">
          <ac:chgData name="Muctadir, Hossain Muhammad" userId="bcc870d3-480d-4778-b016-01efcee49aa6" providerId="ADAL" clId="{BF46E177-23AA-D94E-A790-D3C9760E534D}" dt="2023-10-01T22:28:20.995" v="1040" actId="732"/>
          <ac:picMkLst>
            <pc:docMk/>
            <pc:sldMk cId="541809972" sldId="280"/>
            <ac:picMk id="9" creationId="{A221139A-47D3-25C8-D9B7-0F00AE443B55}"/>
          </ac:picMkLst>
        </pc:picChg>
        <pc:extLst>
          <p:ext xmlns:p="http://schemas.openxmlformats.org/presentationml/2006/main" uri="{D6D511B9-2390-475A-947B-AFAB55BFBCF1}">
            <pc226:cmChg xmlns:pc226="http://schemas.microsoft.com/office/powerpoint/2022/06/main/command" chg="add del">
              <pc226:chgData name="Muctadir, Hossain Muhammad" userId="bcc870d3-480d-4778-b016-01efcee49aa6" providerId="ADAL" clId="{BF46E177-23AA-D94E-A790-D3C9760E534D}" dt="2023-10-02T08:37:16.942" v="1100"/>
              <pc2:cmMkLst xmlns:pc2="http://schemas.microsoft.com/office/powerpoint/2019/9/main/command">
                <pc:docMk/>
                <pc:sldMk cId="541809972" sldId="280"/>
                <pc2:cmMk id="{94FD903C-DFB0-B447-9F6D-E7363CBD79FA}"/>
              </pc2:cmMkLst>
            </pc226:cmChg>
          </p:ext>
        </pc:extLst>
      </pc:sldChg>
      <pc:sldChg chg="modSp mod">
        <pc:chgData name="Muctadir, Hossain Muhammad" userId="bcc870d3-480d-4778-b016-01efcee49aa6" providerId="ADAL" clId="{BF46E177-23AA-D94E-A790-D3C9760E534D}" dt="2023-10-01T22:32:13.423" v="1044" actId="20577"/>
        <pc:sldMkLst>
          <pc:docMk/>
          <pc:sldMk cId="2573182689" sldId="283"/>
        </pc:sldMkLst>
        <pc:spChg chg="mod">
          <ac:chgData name="Muctadir, Hossain Muhammad" userId="bcc870d3-480d-4778-b016-01efcee49aa6" providerId="ADAL" clId="{BF46E177-23AA-D94E-A790-D3C9760E534D}" dt="2023-10-01T22:32:13.423" v="1044" actId="20577"/>
          <ac:spMkLst>
            <pc:docMk/>
            <pc:sldMk cId="2573182689" sldId="283"/>
            <ac:spMk id="3" creationId="{7543D441-51F9-6AB7-7B87-BCFF8D88BCFA}"/>
          </ac:spMkLst>
        </pc:spChg>
      </pc:sldChg>
      <pc:sldChg chg="addSp delSp modSp mod delAnim modAnim">
        <pc:chgData name="Muctadir, Hossain Muhammad" userId="bcc870d3-480d-4778-b016-01efcee49aa6" providerId="ADAL" clId="{BF46E177-23AA-D94E-A790-D3C9760E534D}" dt="2023-10-01T20:22:05.023" v="283" actId="20577"/>
        <pc:sldMkLst>
          <pc:docMk/>
          <pc:sldMk cId="2159436032" sldId="284"/>
        </pc:sldMkLst>
        <pc:spChg chg="add del">
          <ac:chgData name="Muctadir, Hossain Muhammad" userId="bcc870d3-480d-4778-b016-01efcee49aa6" providerId="ADAL" clId="{BF46E177-23AA-D94E-A790-D3C9760E534D}" dt="2023-10-01T20:04:34.194" v="88" actId="478"/>
          <ac:spMkLst>
            <pc:docMk/>
            <pc:sldMk cId="2159436032" sldId="284"/>
            <ac:spMk id="2" creationId="{8E12059B-C587-0560-C46E-10BE30B3DB94}"/>
          </ac:spMkLst>
        </pc:spChg>
        <pc:spChg chg="mod">
          <ac:chgData name="Muctadir, Hossain Muhammad" userId="bcc870d3-480d-4778-b016-01efcee49aa6" providerId="ADAL" clId="{BF46E177-23AA-D94E-A790-D3C9760E534D}" dt="2023-10-01T20:12:01.132" v="161" actId="1035"/>
          <ac:spMkLst>
            <pc:docMk/>
            <pc:sldMk cId="2159436032" sldId="284"/>
            <ac:spMk id="3" creationId="{A7110F26-7019-794C-13EB-22ADBB26C8AC}"/>
          </ac:spMkLst>
        </pc:spChg>
        <pc:spChg chg="mod">
          <ac:chgData name="Muctadir, Hossain Muhammad" userId="bcc870d3-480d-4778-b016-01efcee49aa6" providerId="ADAL" clId="{BF46E177-23AA-D94E-A790-D3C9760E534D}" dt="2023-10-01T20:16:03.885" v="205" actId="1076"/>
          <ac:spMkLst>
            <pc:docMk/>
            <pc:sldMk cId="2159436032" sldId="284"/>
            <ac:spMk id="8" creationId="{92E77F82-B54A-9198-014F-B47DC9970572}"/>
          </ac:spMkLst>
        </pc:spChg>
        <pc:spChg chg="mod">
          <ac:chgData name="Muctadir, Hossain Muhammad" userId="bcc870d3-480d-4778-b016-01efcee49aa6" providerId="ADAL" clId="{BF46E177-23AA-D94E-A790-D3C9760E534D}" dt="2023-10-01T20:12:01.132" v="161" actId="1035"/>
          <ac:spMkLst>
            <pc:docMk/>
            <pc:sldMk cId="2159436032" sldId="284"/>
            <ac:spMk id="15" creationId="{B0D60BEE-CEBB-3E67-70C8-D27BC9D26AD5}"/>
          </ac:spMkLst>
        </pc:spChg>
        <pc:spChg chg="mod">
          <ac:chgData name="Muctadir, Hossain Muhammad" userId="bcc870d3-480d-4778-b016-01efcee49aa6" providerId="ADAL" clId="{BF46E177-23AA-D94E-A790-D3C9760E534D}" dt="2023-10-01T20:13:03.601" v="166" actId="1076"/>
          <ac:spMkLst>
            <pc:docMk/>
            <pc:sldMk cId="2159436032" sldId="284"/>
            <ac:spMk id="16" creationId="{6DABD8C2-EE7D-6B92-961D-4649DE2C9D62}"/>
          </ac:spMkLst>
        </pc:spChg>
        <pc:spChg chg="mod">
          <ac:chgData name="Muctadir, Hossain Muhammad" userId="bcc870d3-480d-4778-b016-01efcee49aa6" providerId="ADAL" clId="{BF46E177-23AA-D94E-A790-D3C9760E534D}" dt="2023-10-01T20:13:03.601" v="166" actId="1076"/>
          <ac:spMkLst>
            <pc:docMk/>
            <pc:sldMk cId="2159436032" sldId="284"/>
            <ac:spMk id="18" creationId="{7DB00D68-9EB4-9B9A-EC54-86B2EA14B1D8}"/>
          </ac:spMkLst>
        </pc:spChg>
        <pc:spChg chg="mod">
          <ac:chgData name="Muctadir, Hossain Muhammad" userId="bcc870d3-480d-4778-b016-01efcee49aa6" providerId="ADAL" clId="{BF46E177-23AA-D94E-A790-D3C9760E534D}" dt="2023-10-01T20:13:03.601" v="166" actId="1076"/>
          <ac:spMkLst>
            <pc:docMk/>
            <pc:sldMk cId="2159436032" sldId="284"/>
            <ac:spMk id="20" creationId="{75F075B3-3AB7-C1B1-FC1A-73A5C56B1AEB}"/>
          </ac:spMkLst>
        </pc:spChg>
        <pc:spChg chg="add del mod">
          <ac:chgData name="Muctadir, Hossain Muhammad" userId="bcc870d3-480d-4778-b016-01efcee49aa6" providerId="ADAL" clId="{BF46E177-23AA-D94E-A790-D3C9760E534D}" dt="2023-10-01T20:03:04.468" v="65" actId="478"/>
          <ac:spMkLst>
            <pc:docMk/>
            <pc:sldMk cId="2159436032" sldId="284"/>
            <ac:spMk id="30" creationId="{F8B211DE-BF10-3297-7E37-9573F7F20BC4}"/>
          </ac:spMkLst>
        </pc:spChg>
        <pc:spChg chg="add del mod">
          <ac:chgData name="Muctadir, Hossain Muhammad" userId="bcc870d3-480d-4778-b016-01efcee49aa6" providerId="ADAL" clId="{BF46E177-23AA-D94E-A790-D3C9760E534D}" dt="2023-10-01T20:22:05.023" v="283" actId="20577"/>
          <ac:spMkLst>
            <pc:docMk/>
            <pc:sldMk cId="2159436032" sldId="284"/>
            <ac:spMk id="36" creationId="{52672E82-2C88-390D-7D64-559573634D46}"/>
          </ac:spMkLst>
        </pc:spChg>
        <pc:spChg chg="mod">
          <ac:chgData name="Muctadir, Hossain Muhammad" userId="bcc870d3-480d-4778-b016-01efcee49aa6" providerId="ADAL" clId="{BF46E177-23AA-D94E-A790-D3C9760E534D}" dt="2023-10-01T20:13:03.601" v="166" actId="1076"/>
          <ac:spMkLst>
            <pc:docMk/>
            <pc:sldMk cId="2159436032" sldId="284"/>
            <ac:spMk id="38" creationId="{173CDD39-0186-D718-0C78-1088DBC6BC85}"/>
          </ac:spMkLst>
        </pc:spChg>
        <pc:spChg chg="mod">
          <ac:chgData name="Muctadir, Hossain Muhammad" userId="bcc870d3-480d-4778-b016-01efcee49aa6" providerId="ADAL" clId="{BF46E177-23AA-D94E-A790-D3C9760E534D}" dt="2023-10-01T20:13:03.601" v="166" actId="1076"/>
          <ac:spMkLst>
            <pc:docMk/>
            <pc:sldMk cId="2159436032" sldId="284"/>
            <ac:spMk id="41" creationId="{7275A301-2ADA-05B1-CCCD-1D3468B16D24}"/>
          </ac:spMkLst>
        </pc:spChg>
        <pc:spChg chg="mod">
          <ac:chgData name="Muctadir, Hossain Muhammad" userId="bcc870d3-480d-4778-b016-01efcee49aa6" providerId="ADAL" clId="{BF46E177-23AA-D94E-A790-D3C9760E534D}" dt="2023-10-01T20:13:03.601" v="166" actId="1076"/>
          <ac:spMkLst>
            <pc:docMk/>
            <pc:sldMk cId="2159436032" sldId="284"/>
            <ac:spMk id="42" creationId="{44B4610A-9E08-6D09-AADB-B427A1E83D81}"/>
          </ac:spMkLst>
        </pc:spChg>
        <pc:spChg chg="mod">
          <ac:chgData name="Muctadir, Hossain Muhammad" userId="bcc870d3-480d-4778-b016-01efcee49aa6" providerId="ADAL" clId="{BF46E177-23AA-D94E-A790-D3C9760E534D}" dt="2023-10-01T20:13:03.601" v="166" actId="1076"/>
          <ac:spMkLst>
            <pc:docMk/>
            <pc:sldMk cId="2159436032" sldId="284"/>
            <ac:spMk id="44" creationId="{F61F19C7-DDBC-F2DB-87A0-898FBBC9528F}"/>
          </ac:spMkLst>
        </pc:spChg>
        <pc:spChg chg="mod">
          <ac:chgData name="Muctadir, Hossain Muhammad" userId="bcc870d3-480d-4778-b016-01efcee49aa6" providerId="ADAL" clId="{BF46E177-23AA-D94E-A790-D3C9760E534D}" dt="2023-10-01T20:13:03.601" v="166" actId="1076"/>
          <ac:spMkLst>
            <pc:docMk/>
            <pc:sldMk cId="2159436032" sldId="284"/>
            <ac:spMk id="46" creationId="{E28384C3-298F-FE3F-6A62-1F19EB2D15DA}"/>
          </ac:spMkLst>
        </pc:spChg>
        <pc:spChg chg="mod">
          <ac:chgData name="Muctadir, Hossain Muhammad" userId="bcc870d3-480d-4778-b016-01efcee49aa6" providerId="ADAL" clId="{BF46E177-23AA-D94E-A790-D3C9760E534D}" dt="2023-10-01T20:13:03.601" v="166" actId="1076"/>
          <ac:spMkLst>
            <pc:docMk/>
            <pc:sldMk cId="2159436032" sldId="284"/>
            <ac:spMk id="47" creationId="{28C34500-C488-7D73-D022-51A1FF786089}"/>
          </ac:spMkLst>
        </pc:spChg>
        <pc:spChg chg="mod">
          <ac:chgData name="Muctadir, Hossain Muhammad" userId="bcc870d3-480d-4778-b016-01efcee49aa6" providerId="ADAL" clId="{BF46E177-23AA-D94E-A790-D3C9760E534D}" dt="2023-10-01T20:13:03.601" v="166" actId="1076"/>
          <ac:spMkLst>
            <pc:docMk/>
            <pc:sldMk cId="2159436032" sldId="284"/>
            <ac:spMk id="48" creationId="{2F3CD14A-6BB1-5780-FE77-E2E6E6056DE9}"/>
          </ac:spMkLst>
        </pc:spChg>
        <pc:spChg chg="mod">
          <ac:chgData name="Muctadir, Hossain Muhammad" userId="bcc870d3-480d-4778-b016-01efcee49aa6" providerId="ADAL" clId="{BF46E177-23AA-D94E-A790-D3C9760E534D}" dt="2023-10-01T20:12:37.438" v="164" actId="1076"/>
          <ac:spMkLst>
            <pc:docMk/>
            <pc:sldMk cId="2159436032" sldId="284"/>
            <ac:spMk id="58" creationId="{C3103FED-E050-E3AA-E99B-79E136EBE1E8}"/>
          </ac:spMkLst>
        </pc:spChg>
        <pc:spChg chg="add mod">
          <ac:chgData name="Muctadir, Hossain Muhammad" userId="bcc870d3-480d-4778-b016-01efcee49aa6" providerId="ADAL" clId="{BF46E177-23AA-D94E-A790-D3C9760E534D}" dt="2023-10-01T20:12:34.338" v="163" actId="1076"/>
          <ac:spMkLst>
            <pc:docMk/>
            <pc:sldMk cId="2159436032" sldId="284"/>
            <ac:spMk id="60" creationId="{212D25A8-30C5-7E69-5F54-83924808C24D}"/>
          </ac:spMkLst>
        </pc:spChg>
        <pc:spChg chg="mod">
          <ac:chgData name="Muctadir, Hossain Muhammad" userId="bcc870d3-480d-4778-b016-01efcee49aa6" providerId="ADAL" clId="{BF46E177-23AA-D94E-A790-D3C9760E534D}" dt="2023-10-01T20:12:01.132" v="161" actId="1035"/>
          <ac:spMkLst>
            <pc:docMk/>
            <pc:sldMk cId="2159436032" sldId="284"/>
            <ac:spMk id="77" creationId="{D5291364-835F-D491-B79C-6DFAED6A8038}"/>
          </ac:spMkLst>
        </pc:spChg>
        <pc:spChg chg="mod">
          <ac:chgData name="Muctadir, Hossain Muhammad" userId="bcc870d3-480d-4778-b016-01efcee49aa6" providerId="ADAL" clId="{BF46E177-23AA-D94E-A790-D3C9760E534D}" dt="2023-10-01T20:12:01.132" v="161" actId="1035"/>
          <ac:spMkLst>
            <pc:docMk/>
            <pc:sldMk cId="2159436032" sldId="284"/>
            <ac:spMk id="79" creationId="{DDE2DBEE-1A96-9F8F-B66E-2573EBAA4DC7}"/>
          </ac:spMkLst>
        </pc:spChg>
        <pc:spChg chg="mod">
          <ac:chgData name="Muctadir, Hossain Muhammad" userId="bcc870d3-480d-4778-b016-01efcee49aa6" providerId="ADAL" clId="{BF46E177-23AA-D94E-A790-D3C9760E534D}" dt="2023-10-01T20:12:01.132" v="161" actId="1035"/>
          <ac:spMkLst>
            <pc:docMk/>
            <pc:sldMk cId="2159436032" sldId="284"/>
            <ac:spMk id="80" creationId="{2165BFD1-7114-4899-76B3-75172AAE5E68}"/>
          </ac:spMkLst>
        </pc:spChg>
        <pc:spChg chg="add del mod">
          <ac:chgData name="Muctadir, Hossain Muhammad" userId="bcc870d3-480d-4778-b016-01efcee49aa6" providerId="ADAL" clId="{BF46E177-23AA-D94E-A790-D3C9760E534D}" dt="2023-10-01T20:18:32.443" v="231" actId="20577"/>
          <ac:spMkLst>
            <pc:docMk/>
            <pc:sldMk cId="2159436032" sldId="284"/>
            <ac:spMk id="108" creationId="{48DF4A0A-A7E4-4F63-1110-BE6342D105DF}"/>
          </ac:spMkLst>
        </pc:spChg>
        <pc:spChg chg="mod">
          <ac:chgData name="Muctadir, Hossain Muhammad" userId="bcc870d3-480d-4778-b016-01efcee49aa6" providerId="ADAL" clId="{BF46E177-23AA-D94E-A790-D3C9760E534D}" dt="2023-10-01T20:18:25.040" v="227" actId="1076"/>
          <ac:spMkLst>
            <pc:docMk/>
            <pc:sldMk cId="2159436032" sldId="284"/>
            <ac:spMk id="109" creationId="{D1CC8F4F-D47B-976D-43A4-2AB735008649}"/>
          </ac:spMkLst>
        </pc:spChg>
        <pc:spChg chg="del">
          <ac:chgData name="Muctadir, Hossain Muhammad" userId="bcc870d3-480d-4778-b016-01efcee49aa6" providerId="ADAL" clId="{BF46E177-23AA-D94E-A790-D3C9760E534D}" dt="2023-10-01T20:06:34.603" v="107" actId="478"/>
          <ac:spMkLst>
            <pc:docMk/>
            <pc:sldMk cId="2159436032" sldId="284"/>
            <ac:spMk id="120" creationId="{5674567F-3600-EAE5-EABF-20B289237511}"/>
          </ac:spMkLst>
        </pc:spChg>
        <pc:spChg chg="mod">
          <ac:chgData name="Muctadir, Hossain Muhammad" userId="bcc870d3-480d-4778-b016-01efcee49aa6" providerId="ADAL" clId="{BF46E177-23AA-D94E-A790-D3C9760E534D}" dt="2023-10-01T20:12:01.132" v="161" actId="1035"/>
          <ac:spMkLst>
            <pc:docMk/>
            <pc:sldMk cId="2159436032" sldId="284"/>
            <ac:spMk id="123" creationId="{17120257-A940-B81A-FC43-9F496EBCEC31}"/>
          </ac:spMkLst>
        </pc:spChg>
        <pc:grpChg chg="mod">
          <ac:chgData name="Muctadir, Hossain Muhammad" userId="bcc870d3-480d-4778-b016-01efcee49aa6" providerId="ADAL" clId="{BF46E177-23AA-D94E-A790-D3C9760E534D}" dt="2023-10-01T20:12:01.132" v="161" actId="1035"/>
          <ac:grpSpMkLst>
            <pc:docMk/>
            <pc:sldMk cId="2159436032" sldId="284"/>
            <ac:grpSpMk id="11" creationId="{87360EF3-316D-7189-3FC3-AFA1169C3839}"/>
          </ac:grpSpMkLst>
        </pc:grpChg>
        <pc:grpChg chg="mod">
          <ac:chgData name="Muctadir, Hossain Muhammad" userId="bcc870d3-480d-4778-b016-01efcee49aa6" providerId="ADAL" clId="{BF46E177-23AA-D94E-A790-D3C9760E534D}" dt="2023-10-01T20:12:01.132" v="161" actId="1035"/>
          <ac:grpSpMkLst>
            <pc:docMk/>
            <pc:sldMk cId="2159436032" sldId="284"/>
            <ac:grpSpMk id="12" creationId="{9FC7468F-892B-CEEC-ABB8-8C36BAB24229}"/>
          </ac:grpSpMkLst>
        </pc:grpChg>
        <pc:grpChg chg="mod">
          <ac:chgData name="Muctadir, Hossain Muhammad" userId="bcc870d3-480d-4778-b016-01efcee49aa6" providerId="ADAL" clId="{BF46E177-23AA-D94E-A790-D3C9760E534D}" dt="2023-10-01T20:13:03.601" v="166" actId="1076"/>
          <ac:grpSpMkLst>
            <pc:docMk/>
            <pc:sldMk cId="2159436032" sldId="284"/>
            <ac:grpSpMk id="21" creationId="{25C0EFA4-C4BD-88B8-CEDF-CBFEC27FDF93}"/>
          </ac:grpSpMkLst>
        </pc:grpChg>
        <pc:grpChg chg="mod">
          <ac:chgData name="Muctadir, Hossain Muhammad" userId="bcc870d3-480d-4778-b016-01efcee49aa6" providerId="ADAL" clId="{BF46E177-23AA-D94E-A790-D3C9760E534D}" dt="2023-10-01T20:13:03.601" v="166" actId="1076"/>
          <ac:grpSpMkLst>
            <pc:docMk/>
            <pc:sldMk cId="2159436032" sldId="284"/>
            <ac:grpSpMk id="29" creationId="{D5CF73B3-9181-2BEF-6AB8-E37BE1350212}"/>
          </ac:grpSpMkLst>
        </pc:grpChg>
        <pc:grpChg chg="mod">
          <ac:chgData name="Muctadir, Hossain Muhammad" userId="bcc870d3-480d-4778-b016-01efcee49aa6" providerId="ADAL" clId="{BF46E177-23AA-D94E-A790-D3C9760E534D}" dt="2023-10-01T20:13:03.601" v="166" actId="1076"/>
          <ac:grpSpMkLst>
            <pc:docMk/>
            <pc:sldMk cId="2159436032" sldId="284"/>
            <ac:grpSpMk id="40" creationId="{A067462F-BD11-1E95-57BE-F9C189BF5CBC}"/>
          </ac:grpSpMkLst>
        </pc:grpChg>
        <pc:grpChg chg="add">
          <ac:chgData name="Muctadir, Hossain Muhammad" userId="bcc870d3-480d-4778-b016-01efcee49aa6" providerId="ADAL" clId="{BF46E177-23AA-D94E-A790-D3C9760E534D}" dt="2023-10-01T20:19:28.147" v="237" actId="164"/>
          <ac:grpSpMkLst>
            <pc:docMk/>
            <pc:sldMk cId="2159436032" sldId="284"/>
            <ac:grpSpMk id="67" creationId="{06E093B1-2292-B057-DD34-41036F0046EF}"/>
          </ac:grpSpMkLst>
        </pc:grpChg>
        <pc:grpChg chg="mod">
          <ac:chgData name="Muctadir, Hossain Muhammad" userId="bcc870d3-480d-4778-b016-01efcee49aa6" providerId="ADAL" clId="{BF46E177-23AA-D94E-A790-D3C9760E534D}" dt="2023-10-01T20:12:01.132" v="161" actId="1035"/>
          <ac:grpSpMkLst>
            <pc:docMk/>
            <pc:sldMk cId="2159436032" sldId="284"/>
            <ac:grpSpMk id="81" creationId="{A8EE764B-AB99-793C-A3A1-398F694C139C}"/>
          </ac:grpSpMkLst>
        </pc:grpChg>
        <pc:grpChg chg="mod">
          <ac:chgData name="Muctadir, Hossain Muhammad" userId="bcc870d3-480d-4778-b016-01efcee49aa6" providerId="ADAL" clId="{BF46E177-23AA-D94E-A790-D3C9760E534D}" dt="2023-10-01T20:16:03.885" v="205" actId="1076"/>
          <ac:grpSpMkLst>
            <pc:docMk/>
            <pc:sldMk cId="2159436032" sldId="284"/>
            <ac:grpSpMk id="87" creationId="{D5C18014-AACE-C35F-F62D-86BFD32D595A}"/>
          </ac:grpSpMkLst>
        </pc:grpChg>
        <pc:cxnChg chg="mod">
          <ac:chgData name="Muctadir, Hossain Muhammad" userId="bcc870d3-480d-4778-b016-01efcee49aa6" providerId="ADAL" clId="{BF46E177-23AA-D94E-A790-D3C9760E534D}" dt="2023-10-01T20:15:52.465" v="200" actId="14100"/>
          <ac:cxnSpMkLst>
            <pc:docMk/>
            <pc:sldMk cId="2159436032" sldId="284"/>
            <ac:cxnSpMk id="6" creationId="{CFB04A2C-99B7-CDF0-0FA5-12E84B91F74D}"/>
          </ac:cxnSpMkLst>
        </pc:cxnChg>
        <pc:cxnChg chg="del">
          <ac:chgData name="Muctadir, Hossain Muhammad" userId="bcc870d3-480d-4778-b016-01efcee49aa6" providerId="ADAL" clId="{BF46E177-23AA-D94E-A790-D3C9760E534D}" dt="2023-10-01T20:06:33.002" v="106" actId="478"/>
          <ac:cxnSpMkLst>
            <pc:docMk/>
            <pc:sldMk cId="2159436032" sldId="284"/>
            <ac:cxnSpMk id="7" creationId="{80B812F2-D548-1418-49B5-210FCBD10AA6}"/>
          </ac:cxnSpMkLst>
        </pc:cxnChg>
        <pc:cxnChg chg="mod">
          <ac:chgData name="Muctadir, Hossain Muhammad" userId="bcc870d3-480d-4778-b016-01efcee49aa6" providerId="ADAL" clId="{BF46E177-23AA-D94E-A790-D3C9760E534D}" dt="2023-10-01T20:13:03.601" v="166" actId="1076"/>
          <ac:cxnSpMkLst>
            <pc:docMk/>
            <pc:sldMk cId="2159436032" sldId="284"/>
            <ac:cxnSpMk id="17" creationId="{64F82C3B-11FC-F790-939C-E052834E9E31}"/>
          </ac:cxnSpMkLst>
        </pc:cxnChg>
        <pc:cxnChg chg="mod">
          <ac:chgData name="Muctadir, Hossain Muhammad" userId="bcc870d3-480d-4778-b016-01efcee49aa6" providerId="ADAL" clId="{BF46E177-23AA-D94E-A790-D3C9760E534D}" dt="2023-10-01T20:12:01.132" v="161" actId="1035"/>
          <ac:cxnSpMkLst>
            <pc:docMk/>
            <pc:sldMk cId="2159436032" sldId="284"/>
            <ac:cxnSpMk id="19" creationId="{9EF188BE-F105-644C-E4C3-FAF807C601D2}"/>
          </ac:cxnSpMkLst>
        </pc:cxnChg>
        <pc:cxnChg chg="mod">
          <ac:chgData name="Muctadir, Hossain Muhammad" userId="bcc870d3-480d-4778-b016-01efcee49aa6" providerId="ADAL" clId="{BF46E177-23AA-D94E-A790-D3C9760E534D}" dt="2023-10-01T20:12:01.132" v="161" actId="1035"/>
          <ac:cxnSpMkLst>
            <pc:docMk/>
            <pc:sldMk cId="2159436032" sldId="284"/>
            <ac:cxnSpMk id="28" creationId="{DA261CC4-05E9-37CB-856D-5C34E64EA7ED}"/>
          </ac:cxnSpMkLst>
        </pc:cxnChg>
        <pc:cxnChg chg="mod">
          <ac:chgData name="Muctadir, Hossain Muhammad" userId="bcc870d3-480d-4778-b016-01efcee49aa6" providerId="ADAL" clId="{BF46E177-23AA-D94E-A790-D3C9760E534D}" dt="2023-10-01T20:13:03.601" v="166" actId="1076"/>
          <ac:cxnSpMkLst>
            <pc:docMk/>
            <pc:sldMk cId="2159436032" sldId="284"/>
            <ac:cxnSpMk id="34" creationId="{98E8F305-3F32-BFEC-FA0D-E5A2E5B6D10C}"/>
          </ac:cxnSpMkLst>
        </pc:cxnChg>
        <pc:cxnChg chg="mod">
          <ac:chgData name="Muctadir, Hossain Muhammad" userId="bcc870d3-480d-4778-b016-01efcee49aa6" providerId="ADAL" clId="{BF46E177-23AA-D94E-A790-D3C9760E534D}" dt="2023-10-01T20:13:03.601" v="166" actId="1076"/>
          <ac:cxnSpMkLst>
            <pc:docMk/>
            <pc:sldMk cId="2159436032" sldId="284"/>
            <ac:cxnSpMk id="37" creationId="{8D294B66-621A-D7C2-5B3C-A1EA96551327}"/>
          </ac:cxnSpMkLst>
        </pc:cxnChg>
        <pc:cxnChg chg="mod">
          <ac:chgData name="Muctadir, Hossain Muhammad" userId="bcc870d3-480d-4778-b016-01efcee49aa6" providerId="ADAL" clId="{BF46E177-23AA-D94E-A790-D3C9760E534D}" dt="2023-10-01T20:13:03.601" v="166" actId="1076"/>
          <ac:cxnSpMkLst>
            <pc:docMk/>
            <pc:sldMk cId="2159436032" sldId="284"/>
            <ac:cxnSpMk id="39" creationId="{F9009AC4-8407-9873-F308-1BFD1178E963}"/>
          </ac:cxnSpMkLst>
        </pc:cxnChg>
        <pc:cxnChg chg="mod">
          <ac:chgData name="Muctadir, Hossain Muhammad" userId="bcc870d3-480d-4778-b016-01efcee49aa6" providerId="ADAL" clId="{BF46E177-23AA-D94E-A790-D3C9760E534D}" dt="2023-10-01T20:13:03.601" v="166" actId="1076"/>
          <ac:cxnSpMkLst>
            <pc:docMk/>
            <pc:sldMk cId="2159436032" sldId="284"/>
            <ac:cxnSpMk id="45" creationId="{EF23B8BD-7A9F-0970-99E5-37119574B9D6}"/>
          </ac:cxnSpMkLst>
        </pc:cxnChg>
        <pc:cxnChg chg="mod">
          <ac:chgData name="Muctadir, Hossain Muhammad" userId="bcc870d3-480d-4778-b016-01efcee49aa6" providerId="ADAL" clId="{BF46E177-23AA-D94E-A790-D3C9760E534D}" dt="2023-10-01T20:13:03.601" v="166" actId="1076"/>
          <ac:cxnSpMkLst>
            <pc:docMk/>
            <pc:sldMk cId="2159436032" sldId="284"/>
            <ac:cxnSpMk id="49" creationId="{A2F10530-FC8E-A194-8DC4-A6119267DF02}"/>
          </ac:cxnSpMkLst>
        </pc:cxnChg>
        <pc:cxnChg chg="mod">
          <ac:chgData name="Muctadir, Hossain Muhammad" userId="bcc870d3-480d-4778-b016-01efcee49aa6" providerId="ADAL" clId="{BF46E177-23AA-D94E-A790-D3C9760E534D}" dt="2023-10-01T20:13:03.601" v="166" actId="1076"/>
          <ac:cxnSpMkLst>
            <pc:docMk/>
            <pc:sldMk cId="2159436032" sldId="284"/>
            <ac:cxnSpMk id="51" creationId="{0FBDC2BC-A491-9E85-834E-B8394633C617}"/>
          </ac:cxnSpMkLst>
        </pc:cxnChg>
        <pc:cxnChg chg="add mod">
          <ac:chgData name="Muctadir, Hossain Muhammad" userId="bcc870d3-480d-4778-b016-01efcee49aa6" providerId="ADAL" clId="{BF46E177-23AA-D94E-A790-D3C9760E534D}" dt="2023-10-01T20:12:45.980" v="165" actId="14100"/>
          <ac:cxnSpMkLst>
            <pc:docMk/>
            <pc:sldMk cId="2159436032" sldId="284"/>
            <ac:cxnSpMk id="55" creationId="{0280CDF5-C9ED-9C9C-5111-BE7226F604B1}"/>
          </ac:cxnSpMkLst>
        </pc:cxnChg>
        <pc:cxnChg chg="add mod">
          <ac:chgData name="Muctadir, Hossain Muhammad" userId="bcc870d3-480d-4778-b016-01efcee49aa6" providerId="ADAL" clId="{BF46E177-23AA-D94E-A790-D3C9760E534D}" dt="2023-10-01T20:12:29.979" v="162" actId="1076"/>
          <ac:cxnSpMkLst>
            <pc:docMk/>
            <pc:sldMk cId="2159436032" sldId="284"/>
            <ac:cxnSpMk id="56" creationId="{C63EC021-CB46-DFD7-BD4B-09DDE08E5D68}"/>
          </ac:cxnSpMkLst>
        </pc:cxnChg>
        <pc:cxnChg chg="mod">
          <ac:chgData name="Muctadir, Hossain Muhammad" userId="bcc870d3-480d-4778-b016-01efcee49aa6" providerId="ADAL" clId="{BF46E177-23AA-D94E-A790-D3C9760E534D}" dt="2023-10-01T20:13:03.601" v="166" actId="1076"/>
          <ac:cxnSpMkLst>
            <pc:docMk/>
            <pc:sldMk cId="2159436032" sldId="284"/>
            <ac:cxnSpMk id="62" creationId="{4F7F7E0A-CD07-2CD3-D690-1E2B9872B294}"/>
          </ac:cxnSpMkLst>
        </pc:cxnChg>
        <pc:cxnChg chg="mod">
          <ac:chgData name="Muctadir, Hossain Muhammad" userId="bcc870d3-480d-4778-b016-01efcee49aa6" providerId="ADAL" clId="{BF46E177-23AA-D94E-A790-D3C9760E534D}" dt="2023-10-01T20:13:03.601" v="166" actId="1076"/>
          <ac:cxnSpMkLst>
            <pc:docMk/>
            <pc:sldMk cId="2159436032" sldId="284"/>
            <ac:cxnSpMk id="71" creationId="{F9E16524-687D-0DB3-8FBD-E58B1EB22185}"/>
          </ac:cxnSpMkLst>
        </pc:cxnChg>
        <pc:cxnChg chg="mod">
          <ac:chgData name="Muctadir, Hossain Muhammad" userId="bcc870d3-480d-4778-b016-01efcee49aa6" providerId="ADAL" clId="{BF46E177-23AA-D94E-A790-D3C9760E534D}" dt="2023-10-01T20:12:01.132" v="161" actId="1035"/>
          <ac:cxnSpMkLst>
            <pc:docMk/>
            <pc:sldMk cId="2159436032" sldId="284"/>
            <ac:cxnSpMk id="78" creationId="{6F6679CD-35E7-493C-350C-CCF3EAA5660B}"/>
          </ac:cxnSpMkLst>
        </pc:cxnChg>
        <pc:cxnChg chg="mod">
          <ac:chgData name="Muctadir, Hossain Muhammad" userId="bcc870d3-480d-4778-b016-01efcee49aa6" providerId="ADAL" clId="{BF46E177-23AA-D94E-A790-D3C9760E534D}" dt="2023-10-01T20:12:01.132" v="161" actId="1035"/>
          <ac:cxnSpMkLst>
            <pc:docMk/>
            <pc:sldMk cId="2159436032" sldId="284"/>
            <ac:cxnSpMk id="91" creationId="{0068B740-DD9B-C7B2-F7AD-F51FBA59A46E}"/>
          </ac:cxnSpMkLst>
        </pc:cxnChg>
        <pc:cxnChg chg="del mod">
          <ac:chgData name="Muctadir, Hossain Muhammad" userId="bcc870d3-480d-4778-b016-01efcee49aa6" providerId="ADAL" clId="{BF46E177-23AA-D94E-A790-D3C9760E534D}" dt="2023-10-01T20:06:35.693" v="108" actId="478"/>
          <ac:cxnSpMkLst>
            <pc:docMk/>
            <pc:sldMk cId="2159436032" sldId="284"/>
            <ac:cxnSpMk id="107" creationId="{A831E625-10DE-13E5-4A7F-D0BBFEF935AE}"/>
          </ac:cxnSpMkLst>
        </pc:cxnChg>
      </pc:sldChg>
      <pc:sldChg chg="del">
        <pc:chgData name="Muctadir, Hossain Muhammad" userId="bcc870d3-480d-4778-b016-01efcee49aa6" providerId="ADAL" clId="{BF46E177-23AA-D94E-A790-D3C9760E534D}" dt="2023-10-01T20:23:37.930" v="286" actId="2696"/>
        <pc:sldMkLst>
          <pc:docMk/>
          <pc:sldMk cId="4294279018" sldId="285"/>
        </pc:sldMkLst>
      </pc:sldChg>
      <pc:sldChg chg="mod modShow">
        <pc:chgData name="Muctadir, Hossain Muhammad" userId="bcc870d3-480d-4778-b016-01efcee49aa6" providerId="ADAL" clId="{BF46E177-23AA-D94E-A790-D3C9760E534D}" dt="2023-10-01T21:40:42.278" v="801" actId="729"/>
        <pc:sldMkLst>
          <pc:docMk/>
          <pc:sldMk cId="1446396242" sldId="286"/>
        </pc:sldMkLst>
      </pc:sldChg>
      <pc:sldChg chg="del">
        <pc:chgData name="Muctadir, Hossain Muhammad" userId="bcc870d3-480d-4778-b016-01efcee49aa6" providerId="ADAL" clId="{BF46E177-23AA-D94E-A790-D3C9760E534D}" dt="2023-10-01T21:40:35.383" v="800" actId="2696"/>
        <pc:sldMkLst>
          <pc:docMk/>
          <pc:sldMk cId="129269103" sldId="287"/>
        </pc:sldMkLst>
      </pc:sldChg>
      <pc:sldChg chg="addSp delSp modSp mod delAnim modAnim addCm">
        <pc:chgData name="Muctadir, Hossain Muhammad" userId="bcc870d3-480d-4778-b016-01efcee49aa6" providerId="ADAL" clId="{BF46E177-23AA-D94E-A790-D3C9760E534D}" dt="2023-10-02T20:59:47.562" v="1557" actId="478"/>
        <pc:sldMkLst>
          <pc:docMk/>
          <pc:sldMk cId="1855188358" sldId="288"/>
        </pc:sldMkLst>
        <pc:spChg chg="del">
          <ac:chgData name="Muctadir, Hossain Muhammad" userId="bcc870d3-480d-4778-b016-01efcee49aa6" providerId="ADAL" clId="{BF46E177-23AA-D94E-A790-D3C9760E534D}" dt="2023-10-01T21:43:32.662" v="810" actId="478"/>
          <ac:spMkLst>
            <pc:docMk/>
            <pc:sldMk cId="1855188358" sldId="288"/>
            <ac:spMk id="2" creationId="{8C0569FD-3800-A71F-E183-0F338EC5BF01}"/>
          </ac:spMkLst>
        </pc:spChg>
        <pc:spChg chg="add mod">
          <ac:chgData name="Muctadir, Hossain Muhammad" userId="bcc870d3-480d-4778-b016-01efcee49aa6" providerId="ADAL" clId="{BF46E177-23AA-D94E-A790-D3C9760E534D}" dt="2023-10-01T21:54:14.259" v="938" actId="1035"/>
          <ac:spMkLst>
            <pc:docMk/>
            <pc:sldMk cId="1855188358" sldId="288"/>
            <ac:spMk id="3" creationId="{832837C4-CF84-F773-1257-8BD2C53DEBE0}"/>
          </ac:spMkLst>
        </pc:spChg>
        <pc:spChg chg="add mod">
          <ac:chgData name="Muctadir, Hossain Muhammad" userId="bcc870d3-480d-4778-b016-01efcee49aa6" providerId="ADAL" clId="{BF46E177-23AA-D94E-A790-D3C9760E534D}" dt="2023-10-01T21:43:39.818" v="812" actId="207"/>
          <ac:spMkLst>
            <pc:docMk/>
            <pc:sldMk cId="1855188358" sldId="288"/>
            <ac:spMk id="11" creationId="{DB58DEEA-26A1-FDEF-3144-BC048FDF828C}"/>
          </ac:spMkLst>
        </pc:spChg>
        <pc:spChg chg="mod">
          <ac:chgData name="Muctadir, Hossain Muhammad" userId="bcc870d3-480d-4778-b016-01efcee49aa6" providerId="ADAL" clId="{BF46E177-23AA-D94E-A790-D3C9760E534D}" dt="2023-10-02T20:59:36.130" v="1556"/>
          <ac:spMkLst>
            <pc:docMk/>
            <pc:sldMk cId="1855188358" sldId="288"/>
            <ac:spMk id="31" creationId="{07B468C9-BB32-52CC-2313-4BDC01B3A158}"/>
          </ac:spMkLst>
        </pc:spChg>
        <pc:spChg chg="del">
          <ac:chgData name="Muctadir, Hossain Muhammad" userId="bcc870d3-480d-4778-b016-01efcee49aa6" providerId="ADAL" clId="{BF46E177-23AA-D94E-A790-D3C9760E534D}" dt="2023-10-01T21:42:23.715" v="807" actId="478"/>
          <ac:spMkLst>
            <pc:docMk/>
            <pc:sldMk cId="1855188358" sldId="288"/>
            <ac:spMk id="31" creationId="{328E1D6C-472C-11EC-7B48-4A712FF01E8E}"/>
          </ac:spMkLst>
        </pc:spChg>
        <pc:spChg chg="mod">
          <ac:chgData name="Muctadir, Hossain Muhammad" userId="bcc870d3-480d-4778-b016-01efcee49aa6" providerId="ADAL" clId="{BF46E177-23AA-D94E-A790-D3C9760E534D}" dt="2023-10-02T20:59:36.130" v="1556"/>
          <ac:spMkLst>
            <pc:docMk/>
            <pc:sldMk cId="1855188358" sldId="288"/>
            <ac:spMk id="97" creationId="{19F6A5B7-61F6-2F2D-1CBE-5BB9F39BA3E2}"/>
          </ac:spMkLst>
        </pc:spChg>
        <pc:spChg chg="mod">
          <ac:chgData name="Muctadir, Hossain Muhammad" userId="bcc870d3-480d-4778-b016-01efcee49aa6" providerId="ADAL" clId="{BF46E177-23AA-D94E-A790-D3C9760E534D}" dt="2023-10-02T20:59:36.130" v="1556"/>
          <ac:spMkLst>
            <pc:docMk/>
            <pc:sldMk cId="1855188358" sldId="288"/>
            <ac:spMk id="102" creationId="{33CB400E-D7F7-4031-2747-10308B1473AF}"/>
          </ac:spMkLst>
        </pc:spChg>
        <pc:grpChg chg="add del mod">
          <ac:chgData name="Muctadir, Hossain Muhammad" userId="bcc870d3-480d-4778-b016-01efcee49aa6" providerId="ADAL" clId="{BF46E177-23AA-D94E-A790-D3C9760E534D}" dt="2023-10-02T20:59:47.562" v="1557" actId="478"/>
          <ac:grpSpMkLst>
            <pc:docMk/>
            <pc:sldMk cId="1855188358" sldId="288"/>
            <ac:grpSpMk id="2" creationId="{10D29BE7-AEE7-7395-1869-2871681FE243}"/>
          </ac:grpSpMkLst>
        </pc:grpChg>
        <pc:grpChg chg="mod">
          <ac:chgData name="Muctadir, Hossain Muhammad" userId="bcc870d3-480d-4778-b016-01efcee49aa6" providerId="ADAL" clId="{BF46E177-23AA-D94E-A790-D3C9760E534D}" dt="2023-10-02T20:59:36.130" v="1556"/>
          <ac:grpSpMkLst>
            <pc:docMk/>
            <pc:sldMk cId="1855188358" sldId="288"/>
            <ac:grpSpMk id="6" creationId="{C242A4CD-91CE-A351-D425-82078346E1A7}"/>
          </ac:grpSpMkLst>
        </pc:grpChg>
        <pc:grpChg chg="add mod">
          <ac:chgData name="Muctadir, Hossain Muhammad" userId="bcc870d3-480d-4778-b016-01efcee49aa6" providerId="ADAL" clId="{BF46E177-23AA-D94E-A790-D3C9760E534D}" dt="2023-10-01T21:54:14.259" v="938" actId="1035"/>
          <ac:grpSpMkLst>
            <pc:docMk/>
            <pc:sldMk cId="1855188358" sldId="288"/>
            <ac:grpSpMk id="66" creationId="{1DF12E00-E00F-96AA-AD08-0A3997D87E9C}"/>
          </ac:grpSpMkLst>
        </pc:grpChg>
        <pc:grpChg chg="add mod">
          <ac:chgData name="Muctadir, Hossain Muhammad" userId="bcc870d3-480d-4778-b016-01efcee49aa6" providerId="ADAL" clId="{BF46E177-23AA-D94E-A790-D3C9760E534D}" dt="2023-10-01T21:54:14.259" v="938" actId="1035"/>
          <ac:grpSpMkLst>
            <pc:docMk/>
            <pc:sldMk cId="1855188358" sldId="288"/>
            <ac:grpSpMk id="67" creationId="{8267DA1D-E97C-039B-D3FE-C07783FFBB9A}"/>
          </ac:grpSpMkLst>
        </pc:grpChg>
        <pc:grpChg chg="add mod">
          <ac:chgData name="Muctadir, Hossain Muhammad" userId="bcc870d3-480d-4778-b016-01efcee49aa6" providerId="ADAL" clId="{BF46E177-23AA-D94E-A790-D3C9760E534D}" dt="2023-10-01T21:54:14.259" v="938" actId="1035"/>
          <ac:grpSpMkLst>
            <pc:docMk/>
            <pc:sldMk cId="1855188358" sldId="288"/>
            <ac:grpSpMk id="101" creationId="{132E6A01-D3C8-1BBE-D198-3BBCEC5413AC}"/>
          </ac:grpSpMkLst>
        </pc:grpChg>
        <pc:grpChg chg="add del mod">
          <ac:chgData name="Muctadir, Hossain Muhammad" userId="bcc870d3-480d-4778-b016-01efcee49aa6" providerId="ADAL" clId="{BF46E177-23AA-D94E-A790-D3C9760E534D}" dt="2023-10-01T22:08:55.947" v="1031" actId="478"/>
          <ac:grpSpMkLst>
            <pc:docMk/>
            <pc:sldMk cId="1855188358" sldId="288"/>
            <ac:grpSpMk id="137" creationId="{FBC0F08F-B69C-A1C8-F710-83DC6FC2185B}"/>
          </ac:grpSpMkLst>
        </pc:grpChg>
        <pc:grpChg chg="add mod">
          <ac:chgData name="Muctadir, Hossain Muhammad" userId="bcc870d3-480d-4778-b016-01efcee49aa6" providerId="ADAL" clId="{BF46E177-23AA-D94E-A790-D3C9760E534D}" dt="2023-10-01T22:08:57.410" v="1032"/>
          <ac:grpSpMkLst>
            <pc:docMk/>
            <pc:sldMk cId="1855188358" sldId="288"/>
            <ac:grpSpMk id="138" creationId="{1F03876C-49B9-E38A-F848-CA8A22F7B662}"/>
          </ac:grpSpMkLst>
        </pc:grpChg>
        <pc:cxnChg chg="mod">
          <ac:chgData name="Muctadir, Hossain Muhammad" userId="bcc870d3-480d-4778-b016-01efcee49aa6" providerId="ADAL" clId="{BF46E177-23AA-D94E-A790-D3C9760E534D}" dt="2023-10-01T21:54:14.259" v="938" actId="1035"/>
          <ac:cxnSpMkLst>
            <pc:docMk/>
            <pc:sldMk cId="1855188358" sldId="288"/>
            <ac:cxnSpMk id="84" creationId="{47DA48B4-E5DE-5607-3F9E-5B59B6908979}"/>
          </ac:cxnSpMkLst>
        </pc:cxnChg>
        <pc:cxnChg chg="mod">
          <ac:chgData name="Muctadir, Hossain Muhammad" userId="bcc870d3-480d-4778-b016-01efcee49aa6" providerId="ADAL" clId="{BF46E177-23AA-D94E-A790-D3C9760E534D}" dt="2023-10-01T21:54:14.259" v="938" actId="1035"/>
          <ac:cxnSpMkLst>
            <pc:docMk/>
            <pc:sldMk cId="1855188358" sldId="288"/>
            <ac:cxnSpMk id="98" creationId="{48E55EF3-2445-A0C2-39F9-1EC65D90E1B1}"/>
          </ac:cxnSpMkLst>
        </pc:cxnChg>
        <pc:cxnChg chg="mod">
          <ac:chgData name="Muctadir, Hossain Muhammad" userId="bcc870d3-480d-4778-b016-01efcee49aa6" providerId="ADAL" clId="{BF46E177-23AA-D94E-A790-D3C9760E534D}" dt="2023-10-01T21:54:14.259" v="938" actId="1035"/>
          <ac:cxnSpMkLst>
            <pc:docMk/>
            <pc:sldMk cId="1855188358" sldId="288"/>
            <ac:cxnSpMk id="99" creationId="{905BC7AC-3D1B-699E-B587-38FDEF61F72D}"/>
          </ac:cxnSpMkLst>
        </pc:cxnChg>
        <pc:cxnChg chg="mod">
          <ac:chgData name="Muctadir, Hossain Muhammad" userId="bcc870d3-480d-4778-b016-01efcee49aa6" providerId="ADAL" clId="{BF46E177-23AA-D94E-A790-D3C9760E534D}" dt="2023-10-02T20:59:36.130" v="1556"/>
          <ac:cxnSpMkLst>
            <pc:docMk/>
            <pc:sldMk cId="1855188358" sldId="288"/>
            <ac:cxnSpMk id="100" creationId="{1D92A171-7058-76FC-F8FA-CDF22254D7BB}"/>
          </ac:cxnSpMkLst>
        </pc:cxnChg>
        <pc:cxnChg chg="del mod">
          <ac:chgData name="Muctadir, Hossain Muhammad" userId="bcc870d3-480d-4778-b016-01efcee49aa6" providerId="ADAL" clId="{BF46E177-23AA-D94E-A790-D3C9760E534D}" dt="2023-10-01T21:47:48.659" v="834" actId="478"/>
          <ac:cxnSpMkLst>
            <pc:docMk/>
            <pc:sldMk cId="1855188358" sldId="288"/>
            <ac:cxnSpMk id="102" creationId="{D3BF2E48-68C3-C12C-198B-984E20DED852}"/>
          </ac:cxnSpMkLst>
        </pc:cxnChg>
        <pc:cxnChg chg="del mod">
          <ac:chgData name="Muctadir, Hossain Muhammad" userId="bcc870d3-480d-4778-b016-01efcee49aa6" providerId="ADAL" clId="{BF46E177-23AA-D94E-A790-D3C9760E534D}" dt="2023-10-01T21:44:52.318" v="820" actId="478"/>
          <ac:cxnSpMkLst>
            <pc:docMk/>
            <pc:sldMk cId="1855188358" sldId="288"/>
            <ac:cxnSpMk id="106" creationId="{8C16C91A-37F3-7146-A4CC-C68410992B06}"/>
          </ac:cxnSpMkLst>
        </pc:cxnChg>
        <pc:cxnChg chg="add mod">
          <ac:chgData name="Muctadir, Hossain Muhammad" userId="bcc870d3-480d-4778-b016-01efcee49aa6" providerId="ADAL" clId="{BF46E177-23AA-D94E-A790-D3C9760E534D}" dt="2023-10-01T21:54:14.259" v="938" actId="1035"/>
          <ac:cxnSpMkLst>
            <pc:docMk/>
            <pc:sldMk cId="1855188358" sldId="288"/>
            <ac:cxnSpMk id="108" creationId="{2F59E2E6-5C31-084A-BE21-905BC6EE822E}"/>
          </ac:cxnSpMkLst>
        </pc:cxnChg>
        <pc:cxnChg chg="add mod">
          <ac:chgData name="Muctadir, Hossain Muhammad" userId="bcc870d3-480d-4778-b016-01efcee49aa6" providerId="ADAL" clId="{BF46E177-23AA-D94E-A790-D3C9760E534D}" dt="2023-10-01T22:08:55.947" v="1031" actId="478"/>
          <ac:cxnSpMkLst>
            <pc:docMk/>
            <pc:sldMk cId="1855188358" sldId="288"/>
            <ac:cxnSpMk id="112" creationId="{73F9485F-9039-9318-BA3B-64AF93C2F166}"/>
          </ac:cxnSpMkLst>
        </pc:cxnChg>
        <pc:cxnChg chg="add mod">
          <ac:chgData name="Muctadir, Hossain Muhammad" userId="bcc870d3-480d-4778-b016-01efcee49aa6" providerId="ADAL" clId="{BF46E177-23AA-D94E-A790-D3C9760E534D}" dt="2023-10-01T21:55:08.213" v="944" actId="1035"/>
          <ac:cxnSpMkLst>
            <pc:docMk/>
            <pc:sldMk cId="1855188358" sldId="288"/>
            <ac:cxnSpMk id="115" creationId="{6C6BC033-DCD1-547D-B225-944A346D42B9}"/>
          </ac:cxnSpMkLst>
        </pc:cxnChg>
        <pc:cxnChg chg="mod">
          <ac:chgData name="Muctadir, Hossain Muhammad" userId="bcc870d3-480d-4778-b016-01efcee49aa6" providerId="ADAL" clId="{BF46E177-23AA-D94E-A790-D3C9760E534D}" dt="2023-10-01T22:08:57.410" v="1032"/>
          <ac:cxnSpMkLst>
            <pc:docMk/>
            <pc:sldMk cId="1855188358" sldId="288"/>
            <ac:cxnSpMk id="139" creationId="{CC24AC0F-5175-83DE-86BB-45C0A02A1F1C}"/>
          </ac:cxnSpMkLst>
        </pc:cxnChg>
        <pc:cxnChg chg="mod">
          <ac:chgData name="Muctadir, Hossain Muhammad" userId="bcc870d3-480d-4778-b016-01efcee49aa6" providerId="ADAL" clId="{BF46E177-23AA-D94E-A790-D3C9760E534D}" dt="2023-10-01T22:08:57.410" v="1032"/>
          <ac:cxnSpMkLst>
            <pc:docMk/>
            <pc:sldMk cId="1855188358" sldId="288"/>
            <ac:cxnSpMk id="140" creationId="{43855B8B-28E2-237D-5F36-ECA4B9F78053}"/>
          </ac:cxnSpMkLst>
        </pc:cxnChg>
        <pc:extLst>
          <p:ext xmlns:p="http://schemas.openxmlformats.org/presentationml/2006/main" uri="{D6D511B9-2390-475A-947B-AFAB55BFBCF1}">
            <pc226:cmChg xmlns:pc226="http://schemas.microsoft.com/office/powerpoint/2022/06/main/command" chg="add">
              <pc226:chgData name="Muctadir, Hossain Muhammad" userId="bcc870d3-480d-4778-b016-01efcee49aa6" providerId="ADAL" clId="{BF46E177-23AA-D94E-A790-D3C9760E534D}" dt="2023-10-02T13:12:25.756" v="1552"/>
              <pc2:cmMkLst xmlns:pc2="http://schemas.microsoft.com/office/powerpoint/2019/9/main/command">
                <pc:docMk/>
                <pc:sldMk cId="1855188358" sldId="288"/>
                <pc2:cmMk id="{51AF8BA2-A3BD-8842-96DA-9197BCE648A7}"/>
              </pc2:cmMkLst>
            </pc226:cmChg>
          </p:ext>
        </pc:extLst>
      </pc:sldChg>
      <pc:sldChg chg="addSp delSp modSp mod modAnim">
        <pc:chgData name="Muctadir, Hossain Muhammad" userId="bcc870d3-480d-4778-b016-01efcee49aa6" providerId="ADAL" clId="{BF46E177-23AA-D94E-A790-D3C9760E534D}" dt="2023-10-01T22:30:58.082" v="1041"/>
        <pc:sldMkLst>
          <pc:docMk/>
          <pc:sldMk cId="3481872767" sldId="289"/>
        </pc:sldMkLst>
        <pc:spChg chg="del">
          <ac:chgData name="Muctadir, Hossain Muhammad" userId="bcc870d3-480d-4778-b016-01efcee49aa6" providerId="ADAL" clId="{BF46E177-23AA-D94E-A790-D3C9760E534D}" dt="2023-10-01T21:15:16.521" v="469" actId="478"/>
          <ac:spMkLst>
            <pc:docMk/>
            <pc:sldMk cId="3481872767" sldId="289"/>
            <ac:spMk id="2" creationId="{8C0569FD-3800-A71F-E183-0F338EC5BF01}"/>
          </ac:spMkLst>
        </pc:spChg>
        <pc:spChg chg="mod">
          <ac:chgData name="Muctadir, Hossain Muhammad" userId="bcc870d3-480d-4778-b016-01efcee49aa6" providerId="ADAL" clId="{BF46E177-23AA-D94E-A790-D3C9760E534D}" dt="2023-10-01T21:15:41.852" v="476" actId="1076"/>
          <ac:spMkLst>
            <pc:docMk/>
            <pc:sldMk cId="3481872767" sldId="289"/>
            <ac:spMk id="3" creationId="{C93C564D-AF15-19FB-F749-53CDF58D01D0}"/>
          </ac:spMkLst>
        </pc:spChg>
        <pc:spChg chg="add mod">
          <ac:chgData name="Muctadir, Hossain Muhammad" userId="bcc870d3-480d-4778-b016-01efcee49aa6" providerId="ADAL" clId="{BF46E177-23AA-D94E-A790-D3C9760E534D}" dt="2023-10-01T21:15:23.822" v="471" actId="207"/>
          <ac:spMkLst>
            <pc:docMk/>
            <pc:sldMk cId="3481872767" sldId="289"/>
            <ac:spMk id="7" creationId="{02874A82-F3E6-C3A6-E08C-9943618F7599}"/>
          </ac:spMkLst>
        </pc:spChg>
        <pc:picChg chg="mod">
          <ac:chgData name="Muctadir, Hossain Muhammad" userId="bcc870d3-480d-4778-b016-01efcee49aa6" providerId="ADAL" clId="{BF46E177-23AA-D94E-A790-D3C9760E534D}" dt="2023-10-01T21:15:41.852" v="476" actId="1076"/>
          <ac:picMkLst>
            <pc:docMk/>
            <pc:sldMk cId="3481872767" sldId="289"/>
            <ac:picMk id="11" creationId="{DC9070AC-2EA1-ED7A-E68A-E20B71DCB28D}"/>
          </ac:picMkLst>
        </pc:picChg>
      </pc:sldChg>
      <pc:sldChg chg="addSp delSp modSp mod modAnim">
        <pc:chgData name="Muctadir, Hossain Muhammad" userId="bcc870d3-480d-4778-b016-01efcee49aa6" providerId="ADAL" clId="{BF46E177-23AA-D94E-A790-D3C9760E534D}" dt="2023-10-01T22:31:04.881" v="1042"/>
        <pc:sldMkLst>
          <pc:docMk/>
          <pc:sldMk cId="2359242724" sldId="290"/>
        </pc:sldMkLst>
        <pc:spChg chg="add del">
          <ac:chgData name="Muctadir, Hossain Muhammad" userId="bcc870d3-480d-4778-b016-01efcee49aa6" providerId="ADAL" clId="{BF46E177-23AA-D94E-A790-D3C9760E534D}" dt="2023-10-01T21:13:59.436" v="449" actId="478"/>
          <ac:spMkLst>
            <pc:docMk/>
            <pc:sldMk cId="2359242724" sldId="290"/>
            <ac:spMk id="2" creationId="{8C0569FD-3800-A71F-E183-0F338EC5BF01}"/>
          </ac:spMkLst>
        </pc:spChg>
        <pc:spChg chg="mod">
          <ac:chgData name="Muctadir, Hossain Muhammad" userId="bcc870d3-480d-4778-b016-01efcee49aa6" providerId="ADAL" clId="{BF46E177-23AA-D94E-A790-D3C9760E534D}" dt="2023-10-01T21:14:16.845" v="452" actId="1076"/>
          <ac:spMkLst>
            <pc:docMk/>
            <pc:sldMk cId="2359242724" sldId="290"/>
            <ac:spMk id="3" creationId="{C93C564D-AF15-19FB-F749-53CDF58D01D0}"/>
          </ac:spMkLst>
        </pc:spChg>
        <pc:spChg chg="add del mod">
          <ac:chgData name="Muctadir, Hossain Muhammad" userId="bcc870d3-480d-4778-b016-01efcee49aa6" providerId="ADAL" clId="{BF46E177-23AA-D94E-A790-D3C9760E534D}" dt="2023-10-01T21:13:52.389" v="448" actId="478"/>
          <ac:spMkLst>
            <pc:docMk/>
            <pc:sldMk cId="2359242724" sldId="290"/>
            <ac:spMk id="7" creationId="{F4731789-2199-E907-116E-BFFFFFA456D3}"/>
          </ac:spMkLst>
        </pc:spChg>
        <pc:spChg chg="add mod">
          <ac:chgData name="Muctadir, Hossain Muhammad" userId="bcc870d3-480d-4778-b016-01efcee49aa6" providerId="ADAL" clId="{BF46E177-23AA-D94E-A790-D3C9760E534D}" dt="2023-10-01T21:14:09.393" v="451" actId="207"/>
          <ac:spMkLst>
            <pc:docMk/>
            <pc:sldMk cId="2359242724" sldId="290"/>
            <ac:spMk id="9" creationId="{A9700256-151C-2C21-1A93-40F7EAA94857}"/>
          </ac:spMkLst>
        </pc:spChg>
        <pc:picChg chg="mod">
          <ac:chgData name="Muctadir, Hossain Muhammad" userId="bcc870d3-480d-4778-b016-01efcee49aa6" providerId="ADAL" clId="{BF46E177-23AA-D94E-A790-D3C9760E534D}" dt="2023-10-01T21:14:16.845" v="452" actId="1076"/>
          <ac:picMkLst>
            <pc:docMk/>
            <pc:sldMk cId="2359242724" sldId="290"/>
            <ac:picMk id="11" creationId="{DC9070AC-2EA1-ED7A-E68A-E20B71DCB28D}"/>
          </ac:picMkLst>
        </pc:picChg>
      </pc:sldChg>
      <pc:sldChg chg="del">
        <pc:chgData name="Muctadir, Hossain Muhammad" userId="bcc870d3-480d-4778-b016-01efcee49aa6" providerId="ADAL" clId="{BF46E177-23AA-D94E-A790-D3C9760E534D}" dt="2023-10-01T22:09:38.151" v="1034" actId="2696"/>
        <pc:sldMkLst>
          <pc:docMk/>
          <pc:sldMk cId="2293685982" sldId="291"/>
        </pc:sldMkLst>
      </pc:sldChg>
      <pc:sldChg chg="del">
        <pc:chgData name="Muctadir, Hossain Muhammad" userId="bcc870d3-480d-4778-b016-01efcee49aa6" providerId="ADAL" clId="{BF46E177-23AA-D94E-A790-D3C9760E534D}" dt="2023-10-01T20:23:47.179" v="287" actId="2696"/>
        <pc:sldMkLst>
          <pc:docMk/>
          <pc:sldMk cId="1887734054" sldId="292"/>
        </pc:sldMkLst>
      </pc:sldChg>
      <pc:sldChg chg="add del">
        <pc:chgData name="Muctadir, Hossain Muhammad" userId="bcc870d3-480d-4778-b016-01efcee49aa6" providerId="ADAL" clId="{BF46E177-23AA-D94E-A790-D3C9760E534D}" dt="2023-10-01T20:13:13.759" v="168" actId="2696"/>
        <pc:sldMkLst>
          <pc:docMk/>
          <pc:sldMk cId="2322162686" sldId="293"/>
        </pc:sldMkLst>
      </pc:sldChg>
      <pc:sldChg chg="new del">
        <pc:chgData name="Muctadir, Hossain Muhammad" userId="bcc870d3-480d-4778-b016-01efcee49aa6" providerId="ADAL" clId="{BF46E177-23AA-D94E-A790-D3C9760E534D}" dt="2023-10-01T20:04:18.165" v="81" actId="680"/>
        <pc:sldMkLst>
          <pc:docMk/>
          <pc:sldMk cId="3026957757" sldId="293"/>
        </pc:sldMkLst>
      </pc:sldChg>
      <pc:sldChg chg="add del">
        <pc:chgData name="Muctadir, Hossain Muhammad" userId="bcc870d3-480d-4778-b016-01efcee49aa6" providerId="ADAL" clId="{BF46E177-23AA-D94E-A790-D3C9760E534D}" dt="2023-10-01T20:04:17.606" v="80"/>
        <pc:sldMkLst>
          <pc:docMk/>
          <pc:sldMk cId="2758663189" sldId="294"/>
        </pc:sldMkLst>
      </pc:sldChg>
      <pc:sldChg chg="addSp delSp modSp add mod modAnim">
        <pc:chgData name="Muctadir, Hossain Muhammad" userId="bcc870d3-480d-4778-b016-01efcee49aa6" providerId="ADAL" clId="{BF46E177-23AA-D94E-A790-D3C9760E534D}" dt="2023-10-02T21:38:45.583" v="1653" actId="20577"/>
        <pc:sldMkLst>
          <pc:docMk/>
          <pc:sldMk cId="2839106580" sldId="294"/>
        </pc:sldMkLst>
        <pc:spChg chg="add mod">
          <ac:chgData name="Muctadir, Hossain Muhammad" userId="bcc870d3-480d-4778-b016-01efcee49aa6" providerId="ADAL" clId="{BF46E177-23AA-D94E-A790-D3C9760E534D}" dt="2023-10-01T20:14:41.485" v="184" actId="1076"/>
          <ac:spMkLst>
            <pc:docMk/>
            <pc:sldMk cId="2839106580" sldId="294"/>
            <ac:spMk id="2" creationId="{CF5B96F6-2981-4FB1-E79A-F4A7E0F14C27}"/>
          </ac:spMkLst>
        </pc:spChg>
        <pc:spChg chg="add mod">
          <ac:chgData name="Muctadir, Hossain Muhammad" userId="bcc870d3-480d-4778-b016-01efcee49aa6" providerId="ADAL" clId="{BF46E177-23AA-D94E-A790-D3C9760E534D}" dt="2023-10-01T20:14:24.548" v="179" actId="1076"/>
          <ac:spMkLst>
            <pc:docMk/>
            <pc:sldMk cId="2839106580" sldId="294"/>
            <ac:spMk id="7" creationId="{C6A05AA4-C5CE-6F60-F90E-CCB83580FA6F}"/>
          </ac:spMkLst>
        </pc:spChg>
        <pc:spChg chg="del">
          <ac:chgData name="Muctadir, Hossain Muhammad" userId="bcc870d3-480d-4778-b016-01efcee49aa6" providerId="ADAL" clId="{BF46E177-23AA-D94E-A790-D3C9760E534D}" dt="2023-10-01T20:16:14.052" v="207" actId="478"/>
          <ac:spMkLst>
            <pc:docMk/>
            <pc:sldMk cId="2839106580" sldId="294"/>
            <ac:spMk id="8" creationId="{92E77F82-B54A-9198-014F-B47DC9970572}"/>
          </ac:spMkLst>
        </pc:spChg>
        <pc:spChg chg="add mod">
          <ac:chgData name="Muctadir, Hossain Muhammad" userId="bcc870d3-480d-4778-b016-01efcee49aa6" providerId="ADAL" clId="{BF46E177-23AA-D94E-A790-D3C9760E534D}" dt="2023-10-01T20:14:24.548" v="179" actId="1076"/>
          <ac:spMkLst>
            <pc:docMk/>
            <pc:sldMk cId="2839106580" sldId="294"/>
            <ac:spMk id="30" creationId="{F059D8E8-4EAE-E8B2-7C89-53F69684D5BE}"/>
          </ac:spMkLst>
        </pc:spChg>
        <pc:spChg chg="add mod">
          <ac:chgData name="Muctadir, Hossain Muhammad" userId="bcc870d3-480d-4778-b016-01efcee49aa6" providerId="ADAL" clId="{BF46E177-23AA-D94E-A790-D3C9760E534D}" dt="2023-10-01T20:14:24.548" v="179" actId="1076"/>
          <ac:spMkLst>
            <pc:docMk/>
            <pc:sldMk cId="2839106580" sldId="294"/>
            <ac:spMk id="35" creationId="{BFF1E273-DE98-FF4A-3C03-5B33DD707391}"/>
          </ac:spMkLst>
        </pc:spChg>
        <pc:spChg chg="mod">
          <ac:chgData name="Muctadir, Hossain Muhammad" userId="bcc870d3-480d-4778-b016-01efcee49aa6" providerId="ADAL" clId="{BF46E177-23AA-D94E-A790-D3C9760E534D}" dt="2023-10-02T21:38:45.583" v="1653" actId="20577"/>
          <ac:spMkLst>
            <pc:docMk/>
            <pc:sldMk cId="2839106580" sldId="294"/>
            <ac:spMk id="36" creationId="{52672E82-2C88-390D-7D64-559573634D46}"/>
          </ac:spMkLst>
        </pc:spChg>
        <pc:spChg chg="mod">
          <ac:chgData name="Muctadir, Hossain Muhammad" userId="bcc870d3-480d-4778-b016-01efcee49aa6" providerId="ADAL" clId="{BF46E177-23AA-D94E-A790-D3C9760E534D}" dt="2023-10-01T20:14:07.791" v="177"/>
          <ac:spMkLst>
            <pc:docMk/>
            <pc:sldMk cId="2839106580" sldId="294"/>
            <ac:spMk id="59" creationId="{307D656C-B947-683B-2430-3B1475E8CCC2}"/>
          </ac:spMkLst>
        </pc:spChg>
        <pc:spChg chg="mod">
          <ac:chgData name="Muctadir, Hossain Muhammad" userId="bcc870d3-480d-4778-b016-01efcee49aa6" providerId="ADAL" clId="{BF46E177-23AA-D94E-A790-D3C9760E534D}" dt="2023-10-01T20:14:07.791" v="177"/>
          <ac:spMkLst>
            <pc:docMk/>
            <pc:sldMk cId="2839106580" sldId="294"/>
            <ac:spMk id="63" creationId="{17771A86-82AA-68D9-C2A3-ED8D10E07D05}"/>
          </ac:spMkLst>
        </pc:spChg>
        <pc:spChg chg="mod">
          <ac:chgData name="Muctadir, Hossain Muhammad" userId="bcc870d3-480d-4778-b016-01efcee49aa6" providerId="ADAL" clId="{BF46E177-23AA-D94E-A790-D3C9760E534D}" dt="2023-10-01T20:14:07.791" v="177"/>
          <ac:spMkLst>
            <pc:docMk/>
            <pc:sldMk cId="2839106580" sldId="294"/>
            <ac:spMk id="65" creationId="{4DD47B65-8B66-8510-9208-FDB5C6BBFD58}"/>
          </ac:spMkLst>
        </pc:spChg>
        <pc:spChg chg="mod">
          <ac:chgData name="Muctadir, Hossain Muhammad" userId="bcc870d3-480d-4778-b016-01efcee49aa6" providerId="ADAL" clId="{BF46E177-23AA-D94E-A790-D3C9760E534D}" dt="2023-10-01T20:14:07.791" v="177"/>
          <ac:spMkLst>
            <pc:docMk/>
            <pc:sldMk cId="2839106580" sldId="294"/>
            <ac:spMk id="67" creationId="{7651D924-C4E7-6A57-1A91-BC1B9C3B4C3C}"/>
          </ac:spMkLst>
        </pc:spChg>
        <pc:spChg chg="mod">
          <ac:chgData name="Muctadir, Hossain Muhammad" userId="bcc870d3-480d-4778-b016-01efcee49aa6" providerId="ADAL" clId="{BF46E177-23AA-D94E-A790-D3C9760E534D}" dt="2023-10-01T20:14:07.791" v="177"/>
          <ac:spMkLst>
            <pc:docMk/>
            <pc:sldMk cId="2839106580" sldId="294"/>
            <ac:spMk id="69" creationId="{C13AD3CC-2124-68B3-410E-34072B2AA305}"/>
          </ac:spMkLst>
        </pc:spChg>
        <pc:spChg chg="add mod">
          <ac:chgData name="Muctadir, Hossain Muhammad" userId="bcc870d3-480d-4778-b016-01efcee49aa6" providerId="ADAL" clId="{BF46E177-23AA-D94E-A790-D3C9760E534D}" dt="2023-10-01T20:14:24.548" v="179" actId="1076"/>
          <ac:spMkLst>
            <pc:docMk/>
            <pc:sldMk cId="2839106580" sldId="294"/>
            <ac:spMk id="73" creationId="{C8B5EA65-3138-4E10-7C8C-17DE39A27C66}"/>
          </ac:spMkLst>
        </pc:spChg>
        <pc:spChg chg="add mod">
          <ac:chgData name="Muctadir, Hossain Muhammad" userId="bcc870d3-480d-4778-b016-01efcee49aa6" providerId="ADAL" clId="{BF46E177-23AA-D94E-A790-D3C9760E534D}" dt="2023-10-01T20:14:24.548" v="179" actId="1076"/>
          <ac:spMkLst>
            <pc:docMk/>
            <pc:sldMk cId="2839106580" sldId="294"/>
            <ac:spMk id="75" creationId="{89864024-D5BD-103E-19F6-DC695202378E}"/>
          </ac:spMkLst>
        </pc:spChg>
        <pc:spChg chg="add mod">
          <ac:chgData name="Muctadir, Hossain Muhammad" userId="bcc870d3-480d-4778-b016-01efcee49aa6" providerId="ADAL" clId="{BF46E177-23AA-D94E-A790-D3C9760E534D}" dt="2023-10-01T20:14:24.548" v="179" actId="1076"/>
          <ac:spMkLst>
            <pc:docMk/>
            <pc:sldMk cId="2839106580" sldId="294"/>
            <ac:spMk id="76" creationId="{9F25B3E6-EBF9-AA3E-5D45-9378F93C3884}"/>
          </ac:spMkLst>
        </pc:spChg>
        <pc:spChg chg="add mod">
          <ac:chgData name="Muctadir, Hossain Muhammad" userId="bcc870d3-480d-4778-b016-01efcee49aa6" providerId="ADAL" clId="{BF46E177-23AA-D94E-A790-D3C9760E534D}" dt="2023-10-01T20:14:24.548" v="179" actId="1076"/>
          <ac:spMkLst>
            <pc:docMk/>
            <pc:sldMk cId="2839106580" sldId="294"/>
            <ac:spMk id="92" creationId="{BB261FFF-2992-9118-6978-8287B8B14525}"/>
          </ac:spMkLst>
        </pc:spChg>
        <pc:spChg chg="add mod">
          <ac:chgData name="Muctadir, Hossain Muhammad" userId="bcc870d3-480d-4778-b016-01efcee49aa6" providerId="ADAL" clId="{BF46E177-23AA-D94E-A790-D3C9760E534D}" dt="2023-10-01T20:14:24.548" v="179" actId="1076"/>
          <ac:spMkLst>
            <pc:docMk/>
            <pc:sldMk cId="2839106580" sldId="294"/>
            <ac:spMk id="94" creationId="{E1C3B1FC-1700-CA6A-D280-D17607F9C806}"/>
          </ac:spMkLst>
        </pc:spChg>
        <pc:spChg chg="add mod">
          <ac:chgData name="Muctadir, Hossain Muhammad" userId="bcc870d3-480d-4778-b016-01efcee49aa6" providerId="ADAL" clId="{BF46E177-23AA-D94E-A790-D3C9760E534D}" dt="2023-10-01T20:15:11.643" v="191" actId="1076"/>
          <ac:spMkLst>
            <pc:docMk/>
            <pc:sldMk cId="2839106580" sldId="294"/>
            <ac:spMk id="95" creationId="{D4084D38-BDE1-97D2-9BFB-240842F8A42F}"/>
          </ac:spMkLst>
        </pc:spChg>
        <pc:spChg chg="add mod">
          <ac:chgData name="Muctadir, Hossain Muhammad" userId="bcc870d3-480d-4778-b016-01efcee49aa6" providerId="ADAL" clId="{BF46E177-23AA-D94E-A790-D3C9760E534D}" dt="2023-10-01T20:16:36.975" v="212" actId="17032"/>
          <ac:spMkLst>
            <pc:docMk/>
            <pc:sldMk cId="2839106580" sldId="294"/>
            <ac:spMk id="96" creationId="{7A2C3CEB-94C1-64AC-9237-148E523A8D73}"/>
          </ac:spMkLst>
        </pc:spChg>
        <pc:spChg chg="mod">
          <ac:chgData name="Muctadir, Hossain Muhammad" userId="bcc870d3-480d-4778-b016-01efcee49aa6" providerId="ADAL" clId="{BF46E177-23AA-D94E-A790-D3C9760E534D}" dt="2023-10-01T20:16:15.044" v="208"/>
          <ac:spMkLst>
            <pc:docMk/>
            <pc:sldMk cId="2839106580" sldId="294"/>
            <ac:spMk id="98" creationId="{1EC0A00B-F3B8-F0FC-6366-83CD9F79606D}"/>
          </ac:spMkLst>
        </pc:spChg>
        <pc:spChg chg="mod">
          <ac:chgData name="Muctadir, Hossain Muhammad" userId="bcc870d3-480d-4778-b016-01efcee49aa6" providerId="ADAL" clId="{BF46E177-23AA-D94E-A790-D3C9760E534D}" dt="2023-10-01T20:16:15.044" v="208"/>
          <ac:spMkLst>
            <pc:docMk/>
            <pc:sldMk cId="2839106580" sldId="294"/>
            <ac:spMk id="100" creationId="{B6141A7B-A4FC-011A-A0AB-93B29031B23E}"/>
          </ac:spMkLst>
        </pc:spChg>
        <pc:spChg chg="add mod">
          <ac:chgData name="Muctadir, Hossain Muhammad" userId="bcc870d3-480d-4778-b016-01efcee49aa6" providerId="ADAL" clId="{BF46E177-23AA-D94E-A790-D3C9760E534D}" dt="2023-10-01T20:16:15.044" v="208"/>
          <ac:spMkLst>
            <pc:docMk/>
            <pc:sldMk cId="2839106580" sldId="294"/>
            <ac:spMk id="102" creationId="{FB2BF94C-6942-AEEC-E713-038E6BEE00D9}"/>
          </ac:spMkLst>
        </pc:spChg>
        <pc:spChg chg="add mod">
          <ac:chgData name="Muctadir, Hossain Muhammad" userId="bcc870d3-480d-4778-b016-01efcee49aa6" providerId="ADAL" clId="{BF46E177-23AA-D94E-A790-D3C9760E534D}" dt="2023-10-01T20:23:13.211" v="285" actId="207"/>
          <ac:spMkLst>
            <pc:docMk/>
            <pc:sldMk cId="2839106580" sldId="294"/>
            <ac:spMk id="103" creationId="{1ECAE939-7F1B-A67D-A62E-2A07B5788A42}"/>
          </ac:spMkLst>
        </pc:spChg>
        <pc:spChg chg="add del mod">
          <ac:chgData name="Muctadir, Hossain Muhammad" userId="bcc870d3-480d-4778-b016-01efcee49aa6" providerId="ADAL" clId="{BF46E177-23AA-D94E-A790-D3C9760E534D}" dt="2023-10-01T20:18:46.301" v="235"/>
          <ac:spMkLst>
            <pc:docMk/>
            <pc:sldMk cId="2839106580" sldId="294"/>
            <ac:spMk id="104" creationId="{E30E391E-2BE2-9622-D638-F8380D1DBECD}"/>
          </ac:spMkLst>
        </pc:spChg>
        <pc:spChg chg="add mod">
          <ac:chgData name="Muctadir, Hossain Muhammad" userId="bcc870d3-480d-4778-b016-01efcee49aa6" providerId="ADAL" clId="{BF46E177-23AA-D94E-A790-D3C9760E534D}" dt="2023-10-01T20:18:58.106" v="236"/>
          <ac:spMkLst>
            <pc:docMk/>
            <pc:sldMk cId="2839106580" sldId="294"/>
            <ac:spMk id="105" creationId="{F12CBFFF-2752-7C61-7B41-1C9A79DB46F6}"/>
          </ac:spMkLst>
        </pc:spChg>
        <pc:spChg chg="add mod">
          <ac:chgData name="Muctadir, Hossain Muhammad" userId="bcc870d3-480d-4778-b016-01efcee49aa6" providerId="ADAL" clId="{BF46E177-23AA-D94E-A790-D3C9760E534D}" dt="2023-10-01T20:18:58.106" v="236"/>
          <ac:spMkLst>
            <pc:docMk/>
            <pc:sldMk cId="2839106580" sldId="294"/>
            <ac:spMk id="106" creationId="{2A75FC76-7D5A-8FC7-0DDE-09BB0668BB16}"/>
          </ac:spMkLst>
        </pc:spChg>
        <pc:spChg chg="del">
          <ac:chgData name="Muctadir, Hossain Muhammad" userId="bcc870d3-480d-4778-b016-01efcee49aa6" providerId="ADAL" clId="{BF46E177-23AA-D94E-A790-D3C9760E534D}" dt="2023-10-01T20:18:44.232" v="233" actId="478"/>
          <ac:spMkLst>
            <pc:docMk/>
            <pc:sldMk cId="2839106580" sldId="294"/>
            <ac:spMk id="108" creationId="{48DF4A0A-A7E4-4F63-1110-BE6342D105DF}"/>
          </ac:spMkLst>
        </pc:spChg>
        <pc:spChg chg="del">
          <ac:chgData name="Muctadir, Hossain Muhammad" userId="bcc870d3-480d-4778-b016-01efcee49aa6" providerId="ADAL" clId="{BF46E177-23AA-D94E-A790-D3C9760E534D}" dt="2023-10-01T20:18:42.589" v="232" actId="478"/>
          <ac:spMkLst>
            <pc:docMk/>
            <pc:sldMk cId="2839106580" sldId="294"/>
            <ac:spMk id="109" creationId="{D1CC8F4F-D47B-976D-43A4-2AB735008649}"/>
          </ac:spMkLst>
        </pc:spChg>
        <pc:grpChg chg="add mod">
          <ac:chgData name="Muctadir, Hossain Muhammad" userId="bcc870d3-480d-4778-b016-01efcee49aa6" providerId="ADAL" clId="{BF46E177-23AA-D94E-A790-D3C9760E534D}" dt="2023-10-01T20:14:24.548" v="179" actId="1076"/>
          <ac:grpSpMkLst>
            <pc:docMk/>
            <pc:sldMk cId="2839106580" sldId="294"/>
            <ac:grpSpMk id="57" creationId="{23176F3C-2B5C-1D9A-D165-6760A209C217}"/>
          </ac:grpSpMkLst>
        </pc:grpChg>
        <pc:grpChg chg="mod">
          <ac:chgData name="Muctadir, Hossain Muhammad" userId="bcc870d3-480d-4778-b016-01efcee49aa6" providerId="ADAL" clId="{BF46E177-23AA-D94E-A790-D3C9760E534D}" dt="2023-10-01T20:14:07.791" v="177"/>
          <ac:grpSpMkLst>
            <pc:docMk/>
            <pc:sldMk cId="2839106580" sldId="294"/>
            <ac:grpSpMk id="61" creationId="{DED8BB75-D154-1F56-4060-F7B10A8C207C}"/>
          </ac:grpSpMkLst>
        </pc:grpChg>
        <pc:grpChg chg="add mod">
          <ac:chgData name="Muctadir, Hossain Muhammad" userId="bcc870d3-480d-4778-b016-01efcee49aa6" providerId="ADAL" clId="{BF46E177-23AA-D94E-A790-D3C9760E534D}" dt="2023-10-01T20:14:24.548" v="179" actId="1076"/>
          <ac:grpSpMkLst>
            <pc:docMk/>
            <pc:sldMk cId="2839106580" sldId="294"/>
            <ac:grpSpMk id="66" creationId="{726EA53E-4829-289E-704B-337B373199E5}"/>
          </ac:grpSpMkLst>
        </pc:grpChg>
        <pc:grpChg chg="del">
          <ac:chgData name="Muctadir, Hossain Muhammad" userId="bcc870d3-480d-4778-b016-01efcee49aa6" providerId="ADAL" clId="{BF46E177-23AA-D94E-A790-D3C9760E534D}" dt="2023-10-01T20:16:14.052" v="207" actId="478"/>
          <ac:grpSpMkLst>
            <pc:docMk/>
            <pc:sldMk cId="2839106580" sldId="294"/>
            <ac:grpSpMk id="87" creationId="{D5C18014-AACE-C35F-F62D-86BFD32D595A}"/>
          </ac:grpSpMkLst>
        </pc:grpChg>
        <pc:grpChg chg="add mod">
          <ac:chgData name="Muctadir, Hossain Muhammad" userId="bcc870d3-480d-4778-b016-01efcee49aa6" providerId="ADAL" clId="{BF46E177-23AA-D94E-A790-D3C9760E534D}" dt="2023-10-01T20:16:15.044" v="208"/>
          <ac:grpSpMkLst>
            <pc:docMk/>
            <pc:sldMk cId="2839106580" sldId="294"/>
            <ac:grpSpMk id="97" creationId="{DB6D4D7B-1D92-3868-45C3-9E090F9CA8C0}"/>
          </ac:grpSpMkLst>
        </pc:grpChg>
        <pc:grpChg chg="add">
          <ac:chgData name="Muctadir, Hossain Muhammad" userId="bcc870d3-480d-4778-b016-01efcee49aa6" providerId="ADAL" clId="{BF46E177-23AA-D94E-A790-D3C9760E534D}" dt="2023-10-01T20:20:49.316" v="244" actId="164"/>
          <ac:grpSpMkLst>
            <pc:docMk/>
            <pc:sldMk cId="2839106580" sldId="294"/>
            <ac:grpSpMk id="107" creationId="{FC8838B4-9083-78D7-8A48-91DFC8EC19A3}"/>
          </ac:grpSpMkLst>
        </pc:grpChg>
        <pc:cxnChg chg="del mod">
          <ac:chgData name="Muctadir, Hossain Muhammad" userId="bcc870d3-480d-4778-b016-01efcee49aa6" providerId="ADAL" clId="{BF46E177-23AA-D94E-A790-D3C9760E534D}" dt="2023-10-01T20:16:12.855" v="206" actId="478"/>
          <ac:cxnSpMkLst>
            <pc:docMk/>
            <pc:sldMk cId="2839106580" sldId="294"/>
            <ac:cxnSpMk id="6" creationId="{CFB04A2C-99B7-CDF0-0FA5-12E84B91F74D}"/>
          </ac:cxnSpMkLst>
        </pc:cxnChg>
        <pc:cxnChg chg="add mod">
          <ac:chgData name="Muctadir, Hossain Muhammad" userId="bcc870d3-480d-4778-b016-01efcee49aa6" providerId="ADAL" clId="{BF46E177-23AA-D94E-A790-D3C9760E534D}" dt="2023-10-01T20:14:24.548" v="179" actId="1076"/>
          <ac:cxnSpMkLst>
            <pc:docMk/>
            <pc:sldMk cId="2839106580" sldId="294"/>
            <ac:cxnSpMk id="27" creationId="{A74FBD1F-6B11-CB98-36AF-8D06A8C3D61A}"/>
          </ac:cxnSpMkLst>
        </pc:cxnChg>
        <pc:cxnChg chg="mod">
          <ac:chgData name="Muctadir, Hossain Muhammad" userId="bcc870d3-480d-4778-b016-01efcee49aa6" providerId="ADAL" clId="{BF46E177-23AA-D94E-A790-D3C9760E534D}" dt="2023-10-01T20:14:07.791" v="177"/>
          <ac:cxnSpMkLst>
            <pc:docMk/>
            <pc:sldMk cId="2839106580" sldId="294"/>
            <ac:cxnSpMk id="64" creationId="{D404FF3C-7BB8-D06E-58F7-71096078A803}"/>
          </ac:cxnSpMkLst>
        </pc:cxnChg>
        <pc:cxnChg chg="mod">
          <ac:chgData name="Muctadir, Hossain Muhammad" userId="bcc870d3-480d-4778-b016-01efcee49aa6" providerId="ADAL" clId="{BF46E177-23AA-D94E-A790-D3C9760E534D}" dt="2023-10-01T20:14:07.791" v="177"/>
          <ac:cxnSpMkLst>
            <pc:docMk/>
            <pc:sldMk cId="2839106580" sldId="294"/>
            <ac:cxnSpMk id="68" creationId="{CCD14E09-F8C1-1FC6-2154-87059279F6CC}"/>
          </ac:cxnSpMkLst>
        </pc:cxnChg>
        <pc:cxnChg chg="add mod">
          <ac:chgData name="Muctadir, Hossain Muhammad" userId="bcc870d3-480d-4778-b016-01efcee49aa6" providerId="ADAL" clId="{BF46E177-23AA-D94E-A790-D3C9760E534D}" dt="2023-10-01T20:14:24.548" v="179" actId="1076"/>
          <ac:cxnSpMkLst>
            <pc:docMk/>
            <pc:sldMk cId="2839106580" sldId="294"/>
            <ac:cxnSpMk id="70" creationId="{49934B5A-98E7-3488-E1CA-1C640390ED0D}"/>
          </ac:cxnSpMkLst>
        </pc:cxnChg>
        <pc:cxnChg chg="add mod">
          <ac:chgData name="Muctadir, Hossain Muhammad" userId="bcc870d3-480d-4778-b016-01efcee49aa6" providerId="ADAL" clId="{BF46E177-23AA-D94E-A790-D3C9760E534D}" dt="2023-10-01T20:14:24.548" v="179" actId="1076"/>
          <ac:cxnSpMkLst>
            <pc:docMk/>
            <pc:sldMk cId="2839106580" sldId="294"/>
            <ac:cxnSpMk id="72" creationId="{B4331EE9-5EF2-B84D-BC59-4FD7D0B60543}"/>
          </ac:cxnSpMkLst>
        </pc:cxnChg>
        <pc:cxnChg chg="add mod">
          <ac:chgData name="Muctadir, Hossain Muhammad" userId="bcc870d3-480d-4778-b016-01efcee49aa6" providerId="ADAL" clId="{BF46E177-23AA-D94E-A790-D3C9760E534D}" dt="2023-10-01T20:14:24.548" v="179" actId="1076"/>
          <ac:cxnSpMkLst>
            <pc:docMk/>
            <pc:sldMk cId="2839106580" sldId="294"/>
            <ac:cxnSpMk id="74" creationId="{DFD80F7E-2628-9D6E-EA10-4748A9630D29}"/>
          </ac:cxnSpMkLst>
        </pc:cxnChg>
        <pc:cxnChg chg="add mod">
          <ac:chgData name="Muctadir, Hossain Muhammad" userId="bcc870d3-480d-4778-b016-01efcee49aa6" providerId="ADAL" clId="{BF46E177-23AA-D94E-A790-D3C9760E534D}" dt="2023-10-01T20:14:24.548" v="179" actId="1076"/>
          <ac:cxnSpMkLst>
            <pc:docMk/>
            <pc:sldMk cId="2839106580" sldId="294"/>
            <ac:cxnSpMk id="93" creationId="{23B20EC2-C194-D12B-0544-058FD171D87B}"/>
          </ac:cxnSpMkLst>
        </pc:cxnChg>
        <pc:cxnChg chg="mod">
          <ac:chgData name="Muctadir, Hossain Muhammad" userId="bcc870d3-480d-4778-b016-01efcee49aa6" providerId="ADAL" clId="{BF46E177-23AA-D94E-A790-D3C9760E534D}" dt="2023-10-01T20:16:15.044" v="208"/>
          <ac:cxnSpMkLst>
            <pc:docMk/>
            <pc:sldMk cId="2839106580" sldId="294"/>
            <ac:cxnSpMk id="99" creationId="{F3510B94-30EA-7819-C8C3-C5A9E2B13CFE}"/>
          </ac:cxnSpMkLst>
        </pc:cxnChg>
        <pc:cxnChg chg="add mod">
          <ac:chgData name="Muctadir, Hossain Muhammad" userId="bcc870d3-480d-4778-b016-01efcee49aa6" providerId="ADAL" clId="{BF46E177-23AA-D94E-A790-D3C9760E534D}" dt="2023-10-01T20:16:15.044" v="208"/>
          <ac:cxnSpMkLst>
            <pc:docMk/>
            <pc:sldMk cId="2839106580" sldId="294"/>
            <ac:cxnSpMk id="101" creationId="{7730676C-9A87-B39E-273B-EAEC5DF34D8F}"/>
          </ac:cxnSpMkLst>
        </pc:cxnChg>
      </pc:sldChg>
      <pc:sldChg chg="addSp delSp modSp new mod modAnim">
        <pc:chgData name="Muctadir, Hossain Muhammad" userId="bcc870d3-480d-4778-b016-01efcee49aa6" providerId="ADAL" clId="{BF46E177-23AA-D94E-A790-D3C9760E534D}" dt="2023-10-02T08:00:43.209" v="1090" actId="1036"/>
        <pc:sldMkLst>
          <pc:docMk/>
          <pc:sldMk cId="1775322841" sldId="295"/>
        </pc:sldMkLst>
        <pc:spChg chg="del">
          <ac:chgData name="Muctadir, Hossain Muhammad" userId="bcc870d3-480d-4778-b016-01efcee49aa6" providerId="ADAL" clId="{BF46E177-23AA-D94E-A790-D3C9760E534D}" dt="2023-10-01T21:33:03.518" v="750" actId="478"/>
          <ac:spMkLst>
            <pc:docMk/>
            <pc:sldMk cId="1775322841" sldId="295"/>
            <ac:spMk id="2" creationId="{7927908F-FC60-5955-108F-B75CD384146C}"/>
          </ac:spMkLst>
        </pc:spChg>
        <pc:spChg chg="del">
          <ac:chgData name="Muctadir, Hossain Muhammad" userId="bcc870d3-480d-4778-b016-01efcee49aa6" providerId="ADAL" clId="{BF46E177-23AA-D94E-A790-D3C9760E534D}" dt="2023-10-01T21:32:49.202" v="748" actId="478"/>
          <ac:spMkLst>
            <pc:docMk/>
            <pc:sldMk cId="1775322841" sldId="295"/>
            <ac:spMk id="3" creationId="{DE74D705-09BC-BC3D-1FD1-92F8AD66F57E}"/>
          </ac:spMkLst>
        </pc:spChg>
        <pc:spChg chg="add mod">
          <ac:chgData name="Muctadir, Hossain Muhammad" userId="bcc870d3-480d-4778-b016-01efcee49aa6" providerId="ADAL" clId="{BF46E177-23AA-D94E-A790-D3C9760E534D}" dt="2023-10-01T21:35:26.272" v="759" actId="1076"/>
          <ac:spMkLst>
            <pc:docMk/>
            <pc:sldMk cId="1775322841" sldId="295"/>
            <ac:spMk id="6" creationId="{9FE79BEB-27F3-C5AB-446D-DC365032A36A}"/>
          </ac:spMkLst>
        </pc:spChg>
        <pc:spChg chg="add mod">
          <ac:chgData name="Muctadir, Hossain Muhammad" userId="bcc870d3-480d-4778-b016-01efcee49aa6" providerId="ADAL" clId="{BF46E177-23AA-D94E-A790-D3C9760E534D}" dt="2023-10-01T21:35:26.272" v="759" actId="1076"/>
          <ac:spMkLst>
            <pc:docMk/>
            <pc:sldMk cId="1775322841" sldId="295"/>
            <ac:spMk id="8" creationId="{E56B2305-B142-3390-F6EE-5C35446F0140}"/>
          </ac:spMkLst>
        </pc:spChg>
        <pc:spChg chg="add mod">
          <ac:chgData name="Muctadir, Hossain Muhammad" userId="bcc870d3-480d-4778-b016-01efcee49aa6" providerId="ADAL" clId="{BF46E177-23AA-D94E-A790-D3C9760E534D}" dt="2023-10-01T21:35:26.272" v="759" actId="1076"/>
          <ac:spMkLst>
            <pc:docMk/>
            <pc:sldMk cId="1775322841" sldId="295"/>
            <ac:spMk id="9" creationId="{BF26EFF7-D59A-DD87-0C77-9D969B0AF228}"/>
          </ac:spMkLst>
        </pc:spChg>
        <pc:spChg chg="mod">
          <ac:chgData name="Muctadir, Hossain Muhammad" userId="bcc870d3-480d-4778-b016-01efcee49aa6" providerId="ADAL" clId="{BF46E177-23AA-D94E-A790-D3C9760E534D}" dt="2023-10-01T21:32:49.996" v="749"/>
          <ac:spMkLst>
            <pc:docMk/>
            <pc:sldMk cId="1775322841" sldId="295"/>
            <ac:spMk id="12" creationId="{AF0FAF21-5895-CEC3-5CC0-F82733E9BD3E}"/>
          </ac:spMkLst>
        </pc:spChg>
        <pc:spChg chg="mod">
          <ac:chgData name="Muctadir, Hossain Muhammad" userId="bcc870d3-480d-4778-b016-01efcee49aa6" providerId="ADAL" clId="{BF46E177-23AA-D94E-A790-D3C9760E534D}" dt="2023-10-01T21:32:49.996" v="749"/>
          <ac:spMkLst>
            <pc:docMk/>
            <pc:sldMk cId="1775322841" sldId="295"/>
            <ac:spMk id="13" creationId="{557A6EE5-744F-60EB-5DF1-53E2F5DCD1D3}"/>
          </ac:spMkLst>
        </pc:spChg>
        <pc:spChg chg="mod">
          <ac:chgData name="Muctadir, Hossain Muhammad" userId="bcc870d3-480d-4778-b016-01efcee49aa6" providerId="ADAL" clId="{BF46E177-23AA-D94E-A790-D3C9760E534D}" dt="2023-10-01T21:32:49.996" v="749"/>
          <ac:spMkLst>
            <pc:docMk/>
            <pc:sldMk cId="1775322841" sldId="295"/>
            <ac:spMk id="15" creationId="{B52C1FA7-CA92-D117-DBB2-90FBA950FC76}"/>
          </ac:spMkLst>
        </pc:spChg>
        <pc:spChg chg="mod">
          <ac:chgData name="Muctadir, Hossain Muhammad" userId="bcc870d3-480d-4778-b016-01efcee49aa6" providerId="ADAL" clId="{BF46E177-23AA-D94E-A790-D3C9760E534D}" dt="2023-10-01T21:32:49.996" v="749"/>
          <ac:spMkLst>
            <pc:docMk/>
            <pc:sldMk cId="1775322841" sldId="295"/>
            <ac:spMk id="17" creationId="{E9116EA2-3831-0178-29BA-D8391894733A}"/>
          </ac:spMkLst>
        </pc:spChg>
        <pc:spChg chg="mod">
          <ac:chgData name="Muctadir, Hossain Muhammad" userId="bcc870d3-480d-4778-b016-01efcee49aa6" providerId="ADAL" clId="{BF46E177-23AA-D94E-A790-D3C9760E534D}" dt="2023-10-01T21:32:49.996" v="749"/>
          <ac:spMkLst>
            <pc:docMk/>
            <pc:sldMk cId="1775322841" sldId="295"/>
            <ac:spMk id="19" creationId="{B01F57C5-7011-201F-CCBB-24C0347D8624}"/>
          </ac:spMkLst>
        </pc:spChg>
        <pc:spChg chg="add mod">
          <ac:chgData name="Muctadir, Hossain Muhammad" userId="bcc870d3-480d-4778-b016-01efcee49aa6" providerId="ADAL" clId="{BF46E177-23AA-D94E-A790-D3C9760E534D}" dt="2023-10-01T21:35:26.272" v="759" actId="1076"/>
          <ac:spMkLst>
            <pc:docMk/>
            <pc:sldMk cId="1775322841" sldId="295"/>
            <ac:spMk id="22" creationId="{7C0CADBB-A25F-81ED-81D5-3B06FF80A19F}"/>
          </ac:spMkLst>
        </pc:spChg>
        <pc:spChg chg="add mod">
          <ac:chgData name="Muctadir, Hossain Muhammad" userId="bcc870d3-480d-4778-b016-01efcee49aa6" providerId="ADAL" clId="{BF46E177-23AA-D94E-A790-D3C9760E534D}" dt="2023-10-01T21:35:26.272" v="759" actId="1076"/>
          <ac:spMkLst>
            <pc:docMk/>
            <pc:sldMk cId="1775322841" sldId="295"/>
            <ac:spMk id="24" creationId="{0D87091D-F601-6244-1FC7-98DBB0837975}"/>
          </ac:spMkLst>
        </pc:spChg>
        <pc:spChg chg="add mod">
          <ac:chgData name="Muctadir, Hossain Muhammad" userId="bcc870d3-480d-4778-b016-01efcee49aa6" providerId="ADAL" clId="{BF46E177-23AA-D94E-A790-D3C9760E534D}" dt="2023-10-01T21:35:26.272" v="759" actId="1076"/>
          <ac:spMkLst>
            <pc:docMk/>
            <pc:sldMk cId="1775322841" sldId="295"/>
            <ac:spMk id="25" creationId="{B1394B97-D708-5AD1-D99B-6375E28BEB39}"/>
          </ac:spMkLst>
        </pc:spChg>
        <pc:spChg chg="add mod">
          <ac:chgData name="Muctadir, Hossain Muhammad" userId="bcc870d3-480d-4778-b016-01efcee49aa6" providerId="ADAL" clId="{BF46E177-23AA-D94E-A790-D3C9760E534D}" dt="2023-10-01T21:35:26.272" v="759" actId="1076"/>
          <ac:spMkLst>
            <pc:docMk/>
            <pc:sldMk cId="1775322841" sldId="295"/>
            <ac:spMk id="26" creationId="{46FD6F81-803F-B7F3-6851-B9A3843B5AA5}"/>
          </ac:spMkLst>
        </pc:spChg>
        <pc:spChg chg="add mod">
          <ac:chgData name="Muctadir, Hossain Muhammad" userId="bcc870d3-480d-4778-b016-01efcee49aa6" providerId="ADAL" clId="{BF46E177-23AA-D94E-A790-D3C9760E534D}" dt="2023-10-01T21:35:26.272" v="759" actId="1076"/>
          <ac:spMkLst>
            <pc:docMk/>
            <pc:sldMk cId="1775322841" sldId="295"/>
            <ac:spMk id="28" creationId="{10C5D7C5-7FD9-BA05-5B4E-51DF2518D6E5}"/>
          </ac:spMkLst>
        </pc:spChg>
        <pc:spChg chg="add mod">
          <ac:chgData name="Muctadir, Hossain Muhammad" userId="bcc870d3-480d-4778-b016-01efcee49aa6" providerId="ADAL" clId="{BF46E177-23AA-D94E-A790-D3C9760E534D}" dt="2023-10-01T21:35:26.272" v="759" actId="1076"/>
          <ac:spMkLst>
            <pc:docMk/>
            <pc:sldMk cId="1775322841" sldId="295"/>
            <ac:spMk id="29" creationId="{5AF9ABB3-CC57-295F-54DA-340CF6FF52A9}"/>
          </ac:spMkLst>
        </pc:spChg>
        <pc:spChg chg="add mod">
          <ac:chgData name="Muctadir, Hossain Muhammad" userId="bcc870d3-480d-4778-b016-01efcee49aa6" providerId="ADAL" clId="{BF46E177-23AA-D94E-A790-D3C9760E534D}" dt="2023-10-01T21:35:26.272" v="759" actId="1076"/>
          <ac:spMkLst>
            <pc:docMk/>
            <pc:sldMk cId="1775322841" sldId="295"/>
            <ac:spMk id="30" creationId="{38DDEE6E-D2AA-221C-AA9F-3E153C48706A}"/>
          </ac:spMkLst>
        </pc:spChg>
        <pc:spChg chg="mod">
          <ac:chgData name="Muctadir, Hossain Muhammad" userId="bcc870d3-480d-4778-b016-01efcee49aa6" providerId="ADAL" clId="{BF46E177-23AA-D94E-A790-D3C9760E534D}" dt="2023-10-01T21:32:49.996" v="749"/>
          <ac:spMkLst>
            <pc:docMk/>
            <pc:sldMk cId="1775322841" sldId="295"/>
            <ac:spMk id="37" creationId="{296C23D9-27C5-74EA-0716-85751F6F2DB1}"/>
          </ac:spMkLst>
        </pc:spChg>
        <pc:spChg chg="mod">
          <ac:chgData name="Muctadir, Hossain Muhammad" userId="bcc870d3-480d-4778-b016-01efcee49aa6" providerId="ADAL" clId="{BF46E177-23AA-D94E-A790-D3C9760E534D}" dt="2023-10-01T21:32:49.996" v="749"/>
          <ac:spMkLst>
            <pc:docMk/>
            <pc:sldMk cId="1775322841" sldId="295"/>
            <ac:spMk id="38" creationId="{D4383EA2-94FE-F11A-6F77-24C8532B9719}"/>
          </ac:spMkLst>
        </pc:spChg>
        <pc:spChg chg="mod">
          <ac:chgData name="Muctadir, Hossain Muhammad" userId="bcc870d3-480d-4778-b016-01efcee49aa6" providerId="ADAL" clId="{BF46E177-23AA-D94E-A790-D3C9760E534D}" dt="2023-10-01T21:32:49.996" v="749"/>
          <ac:spMkLst>
            <pc:docMk/>
            <pc:sldMk cId="1775322841" sldId="295"/>
            <ac:spMk id="40" creationId="{6BF637E1-FD33-D08B-EF47-72E840C7199B}"/>
          </ac:spMkLst>
        </pc:spChg>
        <pc:spChg chg="add mod">
          <ac:chgData name="Muctadir, Hossain Muhammad" userId="bcc870d3-480d-4778-b016-01efcee49aa6" providerId="ADAL" clId="{BF46E177-23AA-D94E-A790-D3C9760E534D}" dt="2023-10-01T21:35:26.272" v="759" actId="1076"/>
          <ac:spMkLst>
            <pc:docMk/>
            <pc:sldMk cId="1775322841" sldId="295"/>
            <ac:spMk id="41" creationId="{81919833-5615-ED78-2354-80694CD35547}"/>
          </ac:spMkLst>
        </pc:spChg>
        <pc:spChg chg="mod">
          <ac:chgData name="Muctadir, Hossain Muhammad" userId="bcc870d3-480d-4778-b016-01efcee49aa6" providerId="ADAL" clId="{BF46E177-23AA-D94E-A790-D3C9760E534D}" dt="2023-10-01T21:32:49.996" v="749"/>
          <ac:spMkLst>
            <pc:docMk/>
            <pc:sldMk cId="1775322841" sldId="295"/>
            <ac:spMk id="43" creationId="{E93C0E2A-4B9E-3030-6345-21D6B46BA1CC}"/>
          </ac:spMkLst>
        </pc:spChg>
        <pc:spChg chg="mod">
          <ac:chgData name="Muctadir, Hossain Muhammad" userId="bcc870d3-480d-4778-b016-01efcee49aa6" providerId="ADAL" clId="{BF46E177-23AA-D94E-A790-D3C9760E534D}" dt="2023-10-01T21:32:49.996" v="749"/>
          <ac:spMkLst>
            <pc:docMk/>
            <pc:sldMk cId="1775322841" sldId="295"/>
            <ac:spMk id="45" creationId="{57868DDF-E85F-F641-5CE0-E0837BEFBD45}"/>
          </ac:spMkLst>
        </pc:spChg>
        <pc:spChg chg="mod">
          <ac:chgData name="Muctadir, Hossain Muhammad" userId="bcc870d3-480d-4778-b016-01efcee49aa6" providerId="ADAL" clId="{BF46E177-23AA-D94E-A790-D3C9760E534D}" dt="2023-10-01T21:32:49.996" v="749"/>
          <ac:spMkLst>
            <pc:docMk/>
            <pc:sldMk cId="1775322841" sldId="295"/>
            <ac:spMk id="46" creationId="{A0D096B3-EA9B-D11B-7BB3-4E947A5205D7}"/>
          </ac:spMkLst>
        </pc:spChg>
        <pc:spChg chg="mod">
          <ac:chgData name="Muctadir, Hossain Muhammad" userId="bcc870d3-480d-4778-b016-01efcee49aa6" providerId="ADAL" clId="{BF46E177-23AA-D94E-A790-D3C9760E534D}" dt="2023-10-01T21:32:49.996" v="749"/>
          <ac:spMkLst>
            <pc:docMk/>
            <pc:sldMk cId="1775322841" sldId="295"/>
            <ac:spMk id="51" creationId="{6619500F-B235-8B49-2FE1-365ABAADF32A}"/>
          </ac:spMkLst>
        </pc:spChg>
        <pc:spChg chg="mod">
          <ac:chgData name="Muctadir, Hossain Muhammad" userId="bcc870d3-480d-4778-b016-01efcee49aa6" providerId="ADAL" clId="{BF46E177-23AA-D94E-A790-D3C9760E534D}" dt="2023-10-01T21:32:49.996" v="749"/>
          <ac:spMkLst>
            <pc:docMk/>
            <pc:sldMk cId="1775322841" sldId="295"/>
            <ac:spMk id="53" creationId="{66EDC7CD-B71F-06F9-C767-7868FD5FB390}"/>
          </ac:spMkLst>
        </pc:spChg>
        <pc:spChg chg="mod">
          <ac:chgData name="Muctadir, Hossain Muhammad" userId="bcc870d3-480d-4778-b016-01efcee49aa6" providerId="ADAL" clId="{BF46E177-23AA-D94E-A790-D3C9760E534D}" dt="2023-10-01T21:32:49.996" v="749"/>
          <ac:spMkLst>
            <pc:docMk/>
            <pc:sldMk cId="1775322841" sldId="295"/>
            <ac:spMk id="54" creationId="{15743ECB-90FB-B518-9D2D-703962A69430}"/>
          </ac:spMkLst>
        </pc:spChg>
        <pc:spChg chg="mod">
          <ac:chgData name="Muctadir, Hossain Muhammad" userId="bcc870d3-480d-4778-b016-01efcee49aa6" providerId="ADAL" clId="{BF46E177-23AA-D94E-A790-D3C9760E534D}" dt="2023-10-01T21:32:49.996" v="749"/>
          <ac:spMkLst>
            <pc:docMk/>
            <pc:sldMk cId="1775322841" sldId="295"/>
            <ac:spMk id="55" creationId="{931E1209-DA67-EFAD-B8DB-E9580C108121}"/>
          </ac:spMkLst>
        </pc:spChg>
        <pc:spChg chg="mod">
          <ac:chgData name="Muctadir, Hossain Muhammad" userId="bcc870d3-480d-4778-b016-01efcee49aa6" providerId="ADAL" clId="{BF46E177-23AA-D94E-A790-D3C9760E534D}" dt="2023-10-01T21:32:49.996" v="749"/>
          <ac:spMkLst>
            <pc:docMk/>
            <pc:sldMk cId="1775322841" sldId="295"/>
            <ac:spMk id="57" creationId="{27BB5B8F-D13E-13B0-7963-B2FEDC17F90B}"/>
          </ac:spMkLst>
        </pc:spChg>
        <pc:spChg chg="mod">
          <ac:chgData name="Muctadir, Hossain Muhammad" userId="bcc870d3-480d-4778-b016-01efcee49aa6" providerId="ADAL" clId="{BF46E177-23AA-D94E-A790-D3C9760E534D}" dt="2023-10-01T21:32:49.996" v="749"/>
          <ac:spMkLst>
            <pc:docMk/>
            <pc:sldMk cId="1775322841" sldId="295"/>
            <ac:spMk id="58" creationId="{6685A591-AA9C-351A-6166-D7B079C3599A}"/>
          </ac:spMkLst>
        </pc:spChg>
        <pc:spChg chg="mod">
          <ac:chgData name="Muctadir, Hossain Muhammad" userId="bcc870d3-480d-4778-b016-01efcee49aa6" providerId="ADAL" clId="{BF46E177-23AA-D94E-A790-D3C9760E534D}" dt="2023-10-01T21:32:49.996" v="749"/>
          <ac:spMkLst>
            <pc:docMk/>
            <pc:sldMk cId="1775322841" sldId="295"/>
            <ac:spMk id="60" creationId="{033DB839-4690-43CA-CEE7-7C763BB9578C}"/>
          </ac:spMkLst>
        </pc:spChg>
        <pc:spChg chg="mod">
          <ac:chgData name="Muctadir, Hossain Muhammad" userId="bcc870d3-480d-4778-b016-01efcee49aa6" providerId="ADAL" clId="{BF46E177-23AA-D94E-A790-D3C9760E534D}" dt="2023-10-01T21:32:49.996" v="749"/>
          <ac:spMkLst>
            <pc:docMk/>
            <pc:sldMk cId="1775322841" sldId="295"/>
            <ac:spMk id="61" creationId="{3E316313-8129-FAF9-E32D-7609854CC1CB}"/>
          </ac:spMkLst>
        </pc:spChg>
        <pc:spChg chg="mod">
          <ac:chgData name="Muctadir, Hossain Muhammad" userId="bcc870d3-480d-4778-b016-01efcee49aa6" providerId="ADAL" clId="{BF46E177-23AA-D94E-A790-D3C9760E534D}" dt="2023-10-01T21:32:49.996" v="749"/>
          <ac:spMkLst>
            <pc:docMk/>
            <pc:sldMk cId="1775322841" sldId="295"/>
            <ac:spMk id="63" creationId="{83803648-97EA-2D2A-33E4-08CD5EB033E7}"/>
          </ac:spMkLst>
        </pc:spChg>
        <pc:spChg chg="mod">
          <ac:chgData name="Muctadir, Hossain Muhammad" userId="bcc870d3-480d-4778-b016-01efcee49aa6" providerId="ADAL" clId="{BF46E177-23AA-D94E-A790-D3C9760E534D}" dt="2023-10-01T21:32:49.996" v="749"/>
          <ac:spMkLst>
            <pc:docMk/>
            <pc:sldMk cId="1775322841" sldId="295"/>
            <ac:spMk id="65" creationId="{B0940339-D84E-5E5A-54FE-E3998DD11044}"/>
          </ac:spMkLst>
        </pc:spChg>
        <pc:spChg chg="add del mod">
          <ac:chgData name="Muctadir, Hossain Muhammad" userId="bcc870d3-480d-4778-b016-01efcee49aa6" providerId="ADAL" clId="{BF46E177-23AA-D94E-A790-D3C9760E534D}" dt="2023-10-01T21:35:14.205" v="756" actId="478"/>
          <ac:spMkLst>
            <pc:docMk/>
            <pc:sldMk cId="1775322841" sldId="295"/>
            <ac:spMk id="66" creationId="{5192DAB8-AD2B-7B9B-0DA4-E1F7B62390F4}"/>
          </ac:spMkLst>
        </pc:spChg>
        <pc:spChg chg="add mod">
          <ac:chgData name="Muctadir, Hossain Muhammad" userId="bcc870d3-480d-4778-b016-01efcee49aa6" providerId="ADAL" clId="{BF46E177-23AA-D94E-A790-D3C9760E534D}" dt="2023-10-01T21:35:20.474" v="758"/>
          <ac:spMkLst>
            <pc:docMk/>
            <pc:sldMk cId="1775322841" sldId="295"/>
            <ac:spMk id="68" creationId="{8DDB44F8-122E-6D1D-1D82-75B9D431332B}"/>
          </ac:spMkLst>
        </pc:spChg>
        <pc:spChg chg="add mod">
          <ac:chgData name="Muctadir, Hossain Muhammad" userId="bcc870d3-480d-4778-b016-01efcee49aa6" providerId="ADAL" clId="{BF46E177-23AA-D94E-A790-D3C9760E534D}" dt="2023-10-02T08:00:43.209" v="1090" actId="1036"/>
          <ac:spMkLst>
            <pc:docMk/>
            <pc:sldMk cId="1775322841" sldId="295"/>
            <ac:spMk id="69" creationId="{71EA9A12-1506-3715-BB68-48D549561C33}"/>
          </ac:spMkLst>
        </pc:spChg>
        <pc:spChg chg="add mod">
          <ac:chgData name="Muctadir, Hossain Muhammad" userId="bcc870d3-480d-4778-b016-01efcee49aa6" providerId="ADAL" clId="{BF46E177-23AA-D94E-A790-D3C9760E534D}" dt="2023-10-02T08:00:43.209" v="1090" actId="1036"/>
          <ac:spMkLst>
            <pc:docMk/>
            <pc:sldMk cId="1775322841" sldId="295"/>
            <ac:spMk id="71" creationId="{7FC81F0B-DF04-2671-D7C6-058F0E3C2D31}"/>
          </ac:spMkLst>
        </pc:spChg>
        <pc:spChg chg="add mod">
          <ac:chgData name="Muctadir, Hossain Muhammad" userId="bcc870d3-480d-4778-b016-01efcee49aa6" providerId="ADAL" clId="{BF46E177-23AA-D94E-A790-D3C9760E534D}" dt="2023-10-02T08:00:43.209" v="1090" actId="1036"/>
          <ac:spMkLst>
            <pc:docMk/>
            <pc:sldMk cId="1775322841" sldId="295"/>
            <ac:spMk id="72" creationId="{682B1E80-193B-F29C-62F0-ECE87AE2965C}"/>
          </ac:spMkLst>
        </pc:spChg>
        <pc:grpChg chg="add mod">
          <ac:chgData name="Muctadir, Hossain Muhammad" userId="bcc870d3-480d-4778-b016-01efcee49aa6" providerId="ADAL" clId="{BF46E177-23AA-D94E-A790-D3C9760E534D}" dt="2023-10-01T21:35:26.272" v="759" actId="1076"/>
          <ac:grpSpMkLst>
            <pc:docMk/>
            <pc:sldMk cId="1775322841" sldId="295"/>
            <ac:grpSpMk id="10" creationId="{4BE8AA76-508D-7AA1-F059-FFB9D67819FD}"/>
          </ac:grpSpMkLst>
        </pc:grpChg>
        <pc:grpChg chg="mod">
          <ac:chgData name="Muctadir, Hossain Muhammad" userId="bcc870d3-480d-4778-b016-01efcee49aa6" providerId="ADAL" clId="{BF46E177-23AA-D94E-A790-D3C9760E534D}" dt="2023-10-01T21:32:49.996" v="749"/>
          <ac:grpSpMkLst>
            <pc:docMk/>
            <pc:sldMk cId="1775322841" sldId="295"/>
            <ac:grpSpMk id="11" creationId="{912A1358-34E0-EACF-D120-57D962FE9A9F}"/>
          </ac:grpSpMkLst>
        </pc:grpChg>
        <pc:grpChg chg="add mod">
          <ac:chgData name="Muctadir, Hossain Muhammad" userId="bcc870d3-480d-4778-b016-01efcee49aa6" providerId="ADAL" clId="{BF46E177-23AA-D94E-A790-D3C9760E534D}" dt="2023-10-01T21:35:26.272" v="759" actId="1076"/>
          <ac:grpSpMkLst>
            <pc:docMk/>
            <pc:sldMk cId="1775322841" sldId="295"/>
            <ac:grpSpMk id="16" creationId="{92826FE9-EEE1-1691-68AC-AEFD7C13BBDB}"/>
          </ac:grpSpMkLst>
        </pc:grpChg>
        <pc:grpChg chg="add mod">
          <ac:chgData name="Muctadir, Hossain Muhammad" userId="bcc870d3-480d-4778-b016-01efcee49aa6" providerId="ADAL" clId="{BF46E177-23AA-D94E-A790-D3C9760E534D}" dt="2023-10-01T21:35:26.272" v="759" actId="1076"/>
          <ac:grpSpMkLst>
            <pc:docMk/>
            <pc:sldMk cId="1775322841" sldId="295"/>
            <ac:grpSpMk id="35" creationId="{48304698-E4CB-FCA6-BF09-A3BFD61AA030}"/>
          </ac:grpSpMkLst>
        </pc:grpChg>
        <pc:grpChg chg="mod">
          <ac:chgData name="Muctadir, Hossain Muhammad" userId="bcc870d3-480d-4778-b016-01efcee49aa6" providerId="ADAL" clId="{BF46E177-23AA-D94E-A790-D3C9760E534D}" dt="2023-10-01T21:32:49.996" v="749"/>
          <ac:grpSpMkLst>
            <pc:docMk/>
            <pc:sldMk cId="1775322841" sldId="295"/>
            <ac:grpSpMk id="36" creationId="{7D41AF3C-04CB-14C1-8F45-98830AECB5C7}"/>
          </ac:grpSpMkLst>
        </pc:grpChg>
        <pc:grpChg chg="add mod">
          <ac:chgData name="Muctadir, Hossain Muhammad" userId="bcc870d3-480d-4778-b016-01efcee49aa6" providerId="ADAL" clId="{BF46E177-23AA-D94E-A790-D3C9760E534D}" dt="2023-10-01T21:35:26.272" v="759" actId="1076"/>
          <ac:grpSpMkLst>
            <pc:docMk/>
            <pc:sldMk cId="1775322841" sldId="295"/>
            <ac:grpSpMk id="42" creationId="{22CE9F60-592B-A1F9-DF12-AD27D259C3B4}"/>
          </ac:grpSpMkLst>
        </pc:grpChg>
        <pc:grpChg chg="mod">
          <ac:chgData name="Muctadir, Hossain Muhammad" userId="bcc870d3-480d-4778-b016-01efcee49aa6" providerId="ADAL" clId="{BF46E177-23AA-D94E-A790-D3C9760E534D}" dt="2023-10-01T21:32:49.996" v="749"/>
          <ac:grpSpMkLst>
            <pc:docMk/>
            <pc:sldMk cId="1775322841" sldId="295"/>
            <ac:grpSpMk id="47" creationId="{8D8433C4-A541-6499-6796-C393D24DCBA8}"/>
          </ac:grpSpMkLst>
        </pc:grpChg>
        <pc:grpChg chg="mod">
          <ac:chgData name="Muctadir, Hossain Muhammad" userId="bcc870d3-480d-4778-b016-01efcee49aa6" providerId="ADAL" clId="{BF46E177-23AA-D94E-A790-D3C9760E534D}" dt="2023-10-01T21:32:49.996" v="749"/>
          <ac:grpSpMkLst>
            <pc:docMk/>
            <pc:sldMk cId="1775322841" sldId="295"/>
            <ac:grpSpMk id="48" creationId="{398FA928-DE56-F0FD-9384-FF36546EE917}"/>
          </ac:grpSpMkLst>
        </pc:grpChg>
        <pc:grpChg chg="mod">
          <ac:chgData name="Muctadir, Hossain Muhammad" userId="bcc870d3-480d-4778-b016-01efcee49aa6" providerId="ADAL" clId="{BF46E177-23AA-D94E-A790-D3C9760E534D}" dt="2023-10-01T21:32:49.996" v="749"/>
          <ac:grpSpMkLst>
            <pc:docMk/>
            <pc:sldMk cId="1775322841" sldId="295"/>
            <ac:grpSpMk id="62" creationId="{F2E368D9-6A27-D3AA-BBFC-307081F50C20}"/>
          </ac:grpSpMkLst>
        </pc:grpChg>
        <pc:cxnChg chg="add mod">
          <ac:chgData name="Muctadir, Hossain Muhammad" userId="bcc870d3-480d-4778-b016-01efcee49aa6" providerId="ADAL" clId="{BF46E177-23AA-D94E-A790-D3C9760E534D}" dt="2023-10-01T21:35:26.272" v="759" actId="1076"/>
          <ac:cxnSpMkLst>
            <pc:docMk/>
            <pc:sldMk cId="1775322841" sldId="295"/>
            <ac:cxnSpMk id="7" creationId="{EB3AA87D-1835-EDC2-ED31-7A148900F74D}"/>
          </ac:cxnSpMkLst>
        </pc:cxnChg>
        <pc:cxnChg chg="mod">
          <ac:chgData name="Muctadir, Hossain Muhammad" userId="bcc870d3-480d-4778-b016-01efcee49aa6" providerId="ADAL" clId="{BF46E177-23AA-D94E-A790-D3C9760E534D}" dt="2023-10-01T21:32:49.996" v="749"/>
          <ac:cxnSpMkLst>
            <pc:docMk/>
            <pc:sldMk cId="1775322841" sldId="295"/>
            <ac:cxnSpMk id="14" creationId="{C5C4D199-6C98-B9AA-9021-B4421EDE7D79}"/>
          </ac:cxnSpMkLst>
        </pc:cxnChg>
        <pc:cxnChg chg="mod">
          <ac:chgData name="Muctadir, Hossain Muhammad" userId="bcc870d3-480d-4778-b016-01efcee49aa6" providerId="ADAL" clId="{BF46E177-23AA-D94E-A790-D3C9760E534D}" dt="2023-10-01T21:32:49.996" v="749"/>
          <ac:cxnSpMkLst>
            <pc:docMk/>
            <pc:sldMk cId="1775322841" sldId="295"/>
            <ac:cxnSpMk id="18" creationId="{BDC13DEB-3105-9CBD-9A37-E0958F2ED210}"/>
          </ac:cxnSpMkLst>
        </pc:cxnChg>
        <pc:cxnChg chg="add mod">
          <ac:chgData name="Muctadir, Hossain Muhammad" userId="bcc870d3-480d-4778-b016-01efcee49aa6" providerId="ADAL" clId="{BF46E177-23AA-D94E-A790-D3C9760E534D}" dt="2023-10-01T21:35:26.272" v="759" actId="1076"/>
          <ac:cxnSpMkLst>
            <pc:docMk/>
            <pc:sldMk cId="1775322841" sldId="295"/>
            <ac:cxnSpMk id="20" creationId="{1275B4D4-E871-EEF6-2F93-C7E49E72206C}"/>
          </ac:cxnSpMkLst>
        </pc:cxnChg>
        <pc:cxnChg chg="add mod">
          <ac:chgData name="Muctadir, Hossain Muhammad" userId="bcc870d3-480d-4778-b016-01efcee49aa6" providerId="ADAL" clId="{BF46E177-23AA-D94E-A790-D3C9760E534D}" dt="2023-10-01T21:35:26.272" v="759" actId="1076"/>
          <ac:cxnSpMkLst>
            <pc:docMk/>
            <pc:sldMk cId="1775322841" sldId="295"/>
            <ac:cxnSpMk id="21" creationId="{F0F5D5B8-6CB9-C14F-F92D-9A6429D7D285}"/>
          </ac:cxnSpMkLst>
        </pc:cxnChg>
        <pc:cxnChg chg="add mod">
          <ac:chgData name="Muctadir, Hossain Muhammad" userId="bcc870d3-480d-4778-b016-01efcee49aa6" providerId="ADAL" clId="{BF46E177-23AA-D94E-A790-D3C9760E534D}" dt="2023-10-01T21:35:26.272" v="759" actId="1076"/>
          <ac:cxnSpMkLst>
            <pc:docMk/>
            <pc:sldMk cId="1775322841" sldId="295"/>
            <ac:cxnSpMk id="23" creationId="{F2218021-2C68-84BC-2548-2676CEF77580}"/>
          </ac:cxnSpMkLst>
        </pc:cxnChg>
        <pc:cxnChg chg="add mod">
          <ac:chgData name="Muctadir, Hossain Muhammad" userId="bcc870d3-480d-4778-b016-01efcee49aa6" providerId="ADAL" clId="{BF46E177-23AA-D94E-A790-D3C9760E534D}" dt="2023-10-01T21:35:26.272" v="759" actId="1076"/>
          <ac:cxnSpMkLst>
            <pc:docMk/>
            <pc:sldMk cId="1775322841" sldId="295"/>
            <ac:cxnSpMk id="27" creationId="{D1B5B019-FC29-87DF-8BA8-1809E15A552D}"/>
          </ac:cxnSpMkLst>
        </pc:cxnChg>
        <pc:cxnChg chg="add mod">
          <ac:chgData name="Muctadir, Hossain Muhammad" userId="bcc870d3-480d-4778-b016-01efcee49aa6" providerId="ADAL" clId="{BF46E177-23AA-D94E-A790-D3C9760E534D}" dt="2023-10-01T21:35:26.272" v="759" actId="1076"/>
          <ac:cxnSpMkLst>
            <pc:docMk/>
            <pc:sldMk cId="1775322841" sldId="295"/>
            <ac:cxnSpMk id="31" creationId="{60180F4A-1A47-3A01-B7A4-F0E6936F1719}"/>
          </ac:cxnSpMkLst>
        </pc:cxnChg>
        <pc:cxnChg chg="add mod">
          <ac:chgData name="Muctadir, Hossain Muhammad" userId="bcc870d3-480d-4778-b016-01efcee49aa6" providerId="ADAL" clId="{BF46E177-23AA-D94E-A790-D3C9760E534D}" dt="2023-10-01T21:35:26.272" v="759" actId="1076"/>
          <ac:cxnSpMkLst>
            <pc:docMk/>
            <pc:sldMk cId="1775322841" sldId="295"/>
            <ac:cxnSpMk id="32" creationId="{6350E30D-4995-2F17-1E96-2B6AA56216D4}"/>
          </ac:cxnSpMkLst>
        </pc:cxnChg>
        <pc:cxnChg chg="add mod">
          <ac:chgData name="Muctadir, Hossain Muhammad" userId="bcc870d3-480d-4778-b016-01efcee49aa6" providerId="ADAL" clId="{BF46E177-23AA-D94E-A790-D3C9760E534D}" dt="2023-10-01T21:35:26.272" v="759" actId="1076"/>
          <ac:cxnSpMkLst>
            <pc:docMk/>
            <pc:sldMk cId="1775322841" sldId="295"/>
            <ac:cxnSpMk id="33" creationId="{BBBC6FE3-F3A9-9B7B-8EDF-03A37778D2C2}"/>
          </ac:cxnSpMkLst>
        </pc:cxnChg>
        <pc:cxnChg chg="add mod">
          <ac:chgData name="Muctadir, Hossain Muhammad" userId="bcc870d3-480d-4778-b016-01efcee49aa6" providerId="ADAL" clId="{BF46E177-23AA-D94E-A790-D3C9760E534D}" dt="2023-10-01T21:35:26.272" v="759" actId="1076"/>
          <ac:cxnSpMkLst>
            <pc:docMk/>
            <pc:sldMk cId="1775322841" sldId="295"/>
            <ac:cxnSpMk id="34" creationId="{991EC757-3F85-01F9-8191-444C39A9C73F}"/>
          </ac:cxnSpMkLst>
        </pc:cxnChg>
        <pc:cxnChg chg="mod">
          <ac:chgData name="Muctadir, Hossain Muhammad" userId="bcc870d3-480d-4778-b016-01efcee49aa6" providerId="ADAL" clId="{BF46E177-23AA-D94E-A790-D3C9760E534D}" dt="2023-10-01T21:32:49.996" v="749"/>
          <ac:cxnSpMkLst>
            <pc:docMk/>
            <pc:sldMk cId="1775322841" sldId="295"/>
            <ac:cxnSpMk id="39" creationId="{69810DA6-3A11-0A7B-971F-2CD3FE2A9740}"/>
          </ac:cxnSpMkLst>
        </pc:cxnChg>
        <pc:cxnChg chg="mod">
          <ac:chgData name="Muctadir, Hossain Muhammad" userId="bcc870d3-480d-4778-b016-01efcee49aa6" providerId="ADAL" clId="{BF46E177-23AA-D94E-A790-D3C9760E534D}" dt="2023-10-01T21:32:49.996" v="749"/>
          <ac:cxnSpMkLst>
            <pc:docMk/>
            <pc:sldMk cId="1775322841" sldId="295"/>
            <ac:cxnSpMk id="44" creationId="{EECAB9FE-4AF7-03D1-1EE1-CC4E1B210995}"/>
          </ac:cxnSpMkLst>
        </pc:cxnChg>
        <pc:cxnChg chg="mod">
          <ac:chgData name="Muctadir, Hossain Muhammad" userId="bcc870d3-480d-4778-b016-01efcee49aa6" providerId="ADAL" clId="{BF46E177-23AA-D94E-A790-D3C9760E534D}" dt="2023-10-01T21:32:49.996" v="749"/>
          <ac:cxnSpMkLst>
            <pc:docMk/>
            <pc:sldMk cId="1775322841" sldId="295"/>
            <ac:cxnSpMk id="49" creationId="{3405AF1E-5E36-58BE-5AED-B5FC24AC6A42}"/>
          </ac:cxnSpMkLst>
        </pc:cxnChg>
        <pc:cxnChg chg="mod">
          <ac:chgData name="Muctadir, Hossain Muhammad" userId="bcc870d3-480d-4778-b016-01efcee49aa6" providerId="ADAL" clId="{BF46E177-23AA-D94E-A790-D3C9760E534D}" dt="2023-10-01T21:32:49.996" v="749"/>
          <ac:cxnSpMkLst>
            <pc:docMk/>
            <pc:sldMk cId="1775322841" sldId="295"/>
            <ac:cxnSpMk id="50" creationId="{614AAA0D-6237-0009-D93C-0FD8FA14CF26}"/>
          </ac:cxnSpMkLst>
        </pc:cxnChg>
        <pc:cxnChg chg="mod">
          <ac:chgData name="Muctadir, Hossain Muhammad" userId="bcc870d3-480d-4778-b016-01efcee49aa6" providerId="ADAL" clId="{BF46E177-23AA-D94E-A790-D3C9760E534D}" dt="2023-10-01T21:32:49.996" v="749"/>
          <ac:cxnSpMkLst>
            <pc:docMk/>
            <pc:sldMk cId="1775322841" sldId="295"/>
            <ac:cxnSpMk id="52" creationId="{017CB728-CE52-5044-36E8-57C74E5D9D91}"/>
          </ac:cxnSpMkLst>
        </pc:cxnChg>
        <pc:cxnChg chg="mod">
          <ac:chgData name="Muctadir, Hossain Muhammad" userId="bcc870d3-480d-4778-b016-01efcee49aa6" providerId="ADAL" clId="{BF46E177-23AA-D94E-A790-D3C9760E534D}" dt="2023-10-01T21:32:49.996" v="749"/>
          <ac:cxnSpMkLst>
            <pc:docMk/>
            <pc:sldMk cId="1775322841" sldId="295"/>
            <ac:cxnSpMk id="56" creationId="{5FD02784-BB2C-1873-FC80-D924E1F3E244}"/>
          </ac:cxnSpMkLst>
        </pc:cxnChg>
        <pc:cxnChg chg="mod">
          <ac:chgData name="Muctadir, Hossain Muhammad" userId="bcc870d3-480d-4778-b016-01efcee49aa6" providerId="ADAL" clId="{BF46E177-23AA-D94E-A790-D3C9760E534D}" dt="2023-10-01T21:32:49.996" v="749"/>
          <ac:cxnSpMkLst>
            <pc:docMk/>
            <pc:sldMk cId="1775322841" sldId="295"/>
            <ac:cxnSpMk id="59" creationId="{658B859E-4E8A-D7E7-181A-584D06F17A00}"/>
          </ac:cxnSpMkLst>
        </pc:cxnChg>
        <pc:cxnChg chg="mod">
          <ac:chgData name="Muctadir, Hossain Muhammad" userId="bcc870d3-480d-4778-b016-01efcee49aa6" providerId="ADAL" clId="{BF46E177-23AA-D94E-A790-D3C9760E534D}" dt="2023-10-01T21:32:49.996" v="749"/>
          <ac:cxnSpMkLst>
            <pc:docMk/>
            <pc:sldMk cId="1775322841" sldId="295"/>
            <ac:cxnSpMk id="64" creationId="{1CC2574E-5448-1134-2B97-97C215520809}"/>
          </ac:cxnSpMkLst>
        </pc:cxnChg>
        <pc:cxnChg chg="add del mod">
          <ac:chgData name="Muctadir, Hossain Muhammad" userId="bcc870d3-480d-4778-b016-01efcee49aa6" providerId="ADAL" clId="{BF46E177-23AA-D94E-A790-D3C9760E534D}" dt="2023-10-01T21:38:44.568" v="783" actId="478"/>
          <ac:cxnSpMkLst>
            <pc:docMk/>
            <pc:sldMk cId="1775322841" sldId="295"/>
            <ac:cxnSpMk id="70" creationId="{2B0CD40B-4857-B3A1-EEC8-F0F26496BFB6}"/>
          </ac:cxnSpMkLst>
        </pc:cxnChg>
        <pc:cxnChg chg="add del mod">
          <ac:chgData name="Muctadir, Hossain Muhammad" userId="bcc870d3-480d-4778-b016-01efcee49aa6" providerId="ADAL" clId="{BF46E177-23AA-D94E-A790-D3C9760E534D}" dt="2023-10-02T08:00:43.209" v="1090" actId="1036"/>
          <ac:cxnSpMkLst>
            <pc:docMk/>
            <pc:sldMk cId="1775322841" sldId="295"/>
            <ac:cxnSpMk id="73" creationId="{74436F36-8B21-9946-0C4B-8A95E6955B6D}"/>
          </ac:cxnSpMkLst>
        </pc:cxnChg>
        <pc:cxnChg chg="add del mod">
          <ac:chgData name="Muctadir, Hossain Muhammad" userId="bcc870d3-480d-4778-b016-01efcee49aa6" providerId="ADAL" clId="{BF46E177-23AA-D94E-A790-D3C9760E534D}" dt="2023-10-02T08:00:43.209" v="1090" actId="1036"/>
          <ac:cxnSpMkLst>
            <pc:docMk/>
            <pc:sldMk cId="1775322841" sldId="295"/>
            <ac:cxnSpMk id="74" creationId="{BEC8F4B0-2905-293D-AFA5-67C00E6CE3DA}"/>
          </ac:cxnSpMkLst>
        </pc:cxnChg>
        <pc:cxnChg chg="add del mod">
          <ac:chgData name="Muctadir, Hossain Muhammad" userId="bcc870d3-480d-4778-b016-01efcee49aa6" providerId="ADAL" clId="{BF46E177-23AA-D94E-A790-D3C9760E534D}" dt="2023-10-02T08:00:43.209" v="1090" actId="1036"/>
          <ac:cxnSpMkLst>
            <pc:docMk/>
            <pc:sldMk cId="1775322841" sldId="295"/>
            <ac:cxnSpMk id="75" creationId="{99C653C4-AE9F-EE9D-AA91-87C9E534D2AE}"/>
          </ac:cxnSpMkLst>
        </pc:cxnChg>
        <pc:cxnChg chg="add del mod">
          <ac:chgData name="Muctadir, Hossain Muhammad" userId="bcc870d3-480d-4778-b016-01efcee49aa6" providerId="ADAL" clId="{BF46E177-23AA-D94E-A790-D3C9760E534D}" dt="2023-10-01T21:37:57.553" v="778" actId="478"/>
          <ac:cxnSpMkLst>
            <pc:docMk/>
            <pc:sldMk cId="1775322841" sldId="295"/>
            <ac:cxnSpMk id="77" creationId="{072F4BA0-1790-D586-37F3-541AEBF3C7D8}"/>
          </ac:cxnSpMkLst>
        </pc:cxnChg>
        <pc:cxnChg chg="add mod">
          <ac:chgData name="Muctadir, Hossain Muhammad" userId="bcc870d3-480d-4778-b016-01efcee49aa6" providerId="ADAL" clId="{BF46E177-23AA-D94E-A790-D3C9760E534D}" dt="2023-10-02T08:00:43.209" v="1090" actId="1036"/>
          <ac:cxnSpMkLst>
            <pc:docMk/>
            <pc:sldMk cId="1775322841" sldId="295"/>
            <ac:cxnSpMk id="80" creationId="{ECD8DB5D-D9CE-D9C3-06A1-20B157C5436C}"/>
          </ac:cxnSpMkLst>
        </pc:cxnChg>
      </pc:sldChg>
      <pc:sldChg chg="addSp delSp modSp add mod ord modAnim">
        <pc:chgData name="Muctadir, Hossain Muhammad" userId="bcc870d3-480d-4778-b016-01efcee49aa6" providerId="ADAL" clId="{BF46E177-23AA-D94E-A790-D3C9760E534D}" dt="2023-10-01T22:11:27.089" v="1037"/>
        <pc:sldMkLst>
          <pc:docMk/>
          <pc:sldMk cId="319796245" sldId="296"/>
        </pc:sldMkLst>
        <pc:spChg chg="add del">
          <ac:chgData name="Muctadir, Hossain Muhammad" userId="bcc870d3-480d-4778-b016-01efcee49aa6" providerId="ADAL" clId="{BF46E177-23AA-D94E-A790-D3C9760E534D}" dt="2023-10-01T21:55:57.224" v="950" actId="22"/>
          <ac:spMkLst>
            <pc:docMk/>
            <pc:sldMk cId="319796245" sldId="296"/>
            <ac:spMk id="6" creationId="{8E34F532-05B0-93A2-EEA0-0F33C0CDE631}"/>
          </ac:spMkLst>
        </pc:spChg>
        <pc:spChg chg="mod">
          <ac:chgData name="Muctadir, Hossain Muhammad" userId="bcc870d3-480d-4778-b016-01efcee49aa6" providerId="ADAL" clId="{BF46E177-23AA-D94E-A790-D3C9760E534D}" dt="2023-10-01T22:07:08.978" v="1019"/>
          <ac:spMkLst>
            <pc:docMk/>
            <pc:sldMk cId="319796245" sldId="296"/>
            <ac:spMk id="7" creationId="{49E05E5E-757D-F72B-8E12-BDE0E6BB2E04}"/>
          </ac:spMkLst>
        </pc:spChg>
        <pc:spChg chg="mod">
          <ac:chgData name="Muctadir, Hossain Muhammad" userId="bcc870d3-480d-4778-b016-01efcee49aa6" providerId="ADAL" clId="{BF46E177-23AA-D94E-A790-D3C9760E534D}" dt="2023-10-01T22:07:08.978" v="1019"/>
          <ac:spMkLst>
            <pc:docMk/>
            <pc:sldMk cId="319796245" sldId="296"/>
            <ac:spMk id="9" creationId="{BC78A824-DAB5-8678-9458-9A91F662AA8F}"/>
          </ac:spMkLst>
        </pc:spChg>
        <pc:spChg chg="mod">
          <ac:chgData name="Muctadir, Hossain Muhammad" userId="bcc870d3-480d-4778-b016-01efcee49aa6" providerId="ADAL" clId="{BF46E177-23AA-D94E-A790-D3C9760E534D}" dt="2023-10-01T22:07:08.978" v="1019"/>
          <ac:spMkLst>
            <pc:docMk/>
            <pc:sldMk cId="319796245" sldId="296"/>
            <ac:spMk id="10" creationId="{AE95702D-2BC9-4EFB-7D43-E65104FE6E6E}"/>
          </ac:spMkLst>
        </pc:spChg>
        <pc:spChg chg="mod">
          <ac:chgData name="Muctadir, Hossain Muhammad" userId="bcc870d3-480d-4778-b016-01efcee49aa6" providerId="ADAL" clId="{BF46E177-23AA-D94E-A790-D3C9760E534D}" dt="2023-10-01T22:07:08.978" v="1019"/>
          <ac:spMkLst>
            <pc:docMk/>
            <pc:sldMk cId="319796245" sldId="296"/>
            <ac:spMk id="13" creationId="{D83E84E2-D7FA-2703-6EC4-E962D70DE075}"/>
          </ac:spMkLst>
        </pc:spChg>
        <pc:spChg chg="mod">
          <ac:chgData name="Muctadir, Hossain Muhammad" userId="bcc870d3-480d-4778-b016-01efcee49aa6" providerId="ADAL" clId="{BF46E177-23AA-D94E-A790-D3C9760E534D}" dt="2023-10-01T22:07:08.978" v="1019"/>
          <ac:spMkLst>
            <pc:docMk/>
            <pc:sldMk cId="319796245" sldId="296"/>
            <ac:spMk id="15" creationId="{E37D9597-B1B0-572D-9512-20B8BDA1C555}"/>
          </ac:spMkLst>
        </pc:spChg>
        <pc:spChg chg="mod">
          <ac:chgData name="Muctadir, Hossain Muhammad" userId="bcc870d3-480d-4778-b016-01efcee49aa6" providerId="ADAL" clId="{BF46E177-23AA-D94E-A790-D3C9760E534D}" dt="2023-10-01T22:07:08.978" v="1019"/>
          <ac:spMkLst>
            <pc:docMk/>
            <pc:sldMk cId="319796245" sldId="296"/>
            <ac:spMk id="17" creationId="{4CAF989F-2397-5A52-5920-026EA1AFA008}"/>
          </ac:spMkLst>
        </pc:spChg>
        <pc:spChg chg="mod">
          <ac:chgData name="Muctadir, Hossain Muhammad" userId="bcc870d3-480d-4778-b016-01efcee49aa6" providerId="ADAL" clId="{BF46E177-23AA-D94E-A790-D3C9760E534D}" dt="2023-10-01T22:07:08.978" v="1019"/>
          <ac:spMkLst>
            <pc:docMk/>
            <pc:sldMk cId="319796245" sldId="296"/>
            <ac:spMk id="19" creationId="{E8628895-4281-D903-8EED-AC6D7B48B257}"/>
          </ac:spMkLst>
        </pc:spChg>
        <pc:spChg chg="mod">
          <ac:chgData name="Muctadir, Hossain Muhammad" userId="bcc870d3-480d-4778-b016-01efcee49aa6" providerId="ADAL" clId="{BF46E177-23AA-D94E-A790-D3C9760E534D}" dt="2023-10-01T22:07:08.978" v="1019"/>
          <ac:spMkLst>
            <pc:docMk/>
            <pc:sldMk cId="319796245" sldId="296"/>
            <ac:spMk id="21" creationId="{F3287966-F0AF-EEEE-F555-C47D77B2FCB4}"/>
          </ac:spMkLst>
        </pc:spChg>
        <pc:spChg chg="mod">
          <ac:chgData name="Muctadir, Hossain Muhammad" userId="bcc870d3-480d-4778-b016-01efcee49aa6" providerId="ADAL" clId="{BF46E177-23AA-D94E-A790-D3C9760E534D}" dt="2023-10-01T22:07:08.978" v="1019"/>
          <ac:spMkLst>
            <pc:docMk/>
            <pc:sldMk cId="319796245" sldId="296"/>
            <ac:spMk id="24" creationId="{43467990-6D99-72C3-9778-98E5575D4AB6}"/>
          </ac:spMkLst>
        </pc:spChg>
        <pc:spChg chg="mod">
          <ac:chgData name="Muctadir, Hossain Muhammad" userId="bcc870d3-480d-4778-b016-01efcee49aa6" providerId="ADAL" clId="{BF46E177-23AA-D94E-A790-D3C9760E534D}" dt="2023-10-01T22:07:08.978" v="1019"/>
          <ac:spMkLst>
            <pc:docMk/>
            <pc:sldMk cId="319796245" sldId="296"/>
            <ac:spMk id="26" creationId="{36806C5C-B0A0-1414-1F3C-BE474A9DE7AA}"/>
          </ac:spMkLst>
        </pc:spChg>
        <pc:spChg chg="mod">
          <ac:chgData name="Muctadir, Hossain Muhammad" userId="bcc870d3-480d-4778-b016-01efcee49aa6" providerId="ADAL" clId="{BF46E177-23AA-D94E-A790-D3C9760E534D}" dt="2023-10-01T22:07:08.978" v="1019"/>
          <ac:spMkLst>
            <pc:docMk/>
            <pc:sldMk cId="319796245" sldId="296"/>
            <ac:spMk id="27" creationId="{993A604A-9629-B921-DB54-53B131889AC4}"/>
          </ac:spMkLst>
        </pc:spChg>
        <pc:spChg chg="mod">
          <ac:chgData name="Muctadir, Hossain Muhammad" userId="bcc870d3-480d-4778-b016-01efcee49aa6" providerId="ADAL" clId="{BF46E177-23AA-D94E-A790-D3C9760E534D}" dt="2023-10-01T22:07:08.978" v="1019"/>
          <ac:spMkLst>
            <pc:docMk/>
            <pc:sldMk cId="319796245" sldId="296"/>
            <ac:spMk id="28" creationId="{FBD9EF2F-B87F-A619-2631-5206C09AAC12}"/>
          </ac:spMkLst>
        </pc:spChg>
        <pc:spChg chg="mod">
          <ac:chgData name="Muctadir, Hossain Muhammad" userId="bcc870d3-480d-4778-b016-01efcee49aa6" providerId="ADAL" clId="{BF46E177-23AA-D94E-A790-D3C9760E534D}" dt="2023-10-01T22:07:08.978" v="1019"/>
          <ac:spMkLst>
            <pc:docMk/>
            <pc:sldMk cId="319796245" sldId="296"/>
            <ac:spMk id="30" creationId="{3BA9F2BB-FE7E-5B1C-1037-026D6E97518A}"/>
          </ac:spMkLst>
        </pc:spChg>
        <pc:spChg chg="add mod">
          <ac:chgData name="Muctadir, Hossain Muhammad" userId="bcc870d3-480d-4778-b016-01efcee49aa6" providerId="ADAL" clId="{BF46E177-23AA-D94E-A790-D3C9760E534D}" dt="2023-10-01T22:11:09.149" v="1035" actId="1076"/>
          <ac:spMkLst>
            <pc:docMk/>
            <pc:sldMk cId="319796245" sldId="296"/>
            <ac:spMk id="31" creationId="{CD2D2B0D-12C5-4BB5-94D4-BE39FF5E2A90}"/>
          </ac:spMkLst>
        </pc:spChg>
        <pc:spChg chg="mod">
          <ac:chgData name="Muctadir, Hossain Muhammad" userId="bcc870d3-480d-4778-b016-01efcee49aa6" providerId="ADAL" clId="{BF46E177-23AA-D94E-A790-D3C9760E534D}" dt="2023-10-01T22:07:08.978" v="1019"/>
          <ac:spMkLst>
            <pc:docMk/>
            <pc:sldMk cId="319796245" sldId="296"/>
            <ac:spMk id="56" creationId="{64F32126-DD29-61BF-93BB-8837A00E66E1}"/>
          </ac:spMkLst>
        </pc:spChg>
        <pc:spChg chg="mod">
          <ac:chgData name="Muctadir, Hossain Muhammad" userId="bcc870d3-480d-4778-b016-01efcee49aa6" providerId="ADAL" clId="{BF46E177-23AA-D94E-A790-D3C9760E534D}" dt="2023-10-01T22:07:08.978" v="1019"/>
          <ac:spMkLst>
            <pc:docMk/>
            <pc:sldMk cId="319796245" sldId="296"/>
            <ac:spMk id="57" creationId="{02095EC1-6699-035C-5620-73B494BF56C2}"/>
          </ac:spMkLst>
        </pc:spChg>
        <pc:spChg chg="mod">
          <ac:chgData name="Muctadir, Hossain Muhammad" userId="bcc870d3-480d-4778-b016-01efcee49aa6" providerId="ADAL" clId="{BF46E177-23AA-D94E-A790-D3C9760E534D}" dt="2023-10-01T22:07:08.978" v="1019"/>
          <ac:spMkLst>
            <pc:docMk/>
            <pc:sldMk cId="319796245" sldId="296"/>
            <ac:spMk id="59" creationId="{96CED060-1441-2D54-500E-E4D801C09460}"/>
          </ac:spMkLst>
        </pc:spChg>
        <pc:spChg chg="add del mod">
          <ac:chgData name="Muctadir, Hossain Muhammad" userId="bcc870d3-480d-4778-b016-01efcee49aa6" providerId="ADAL" clId="{BF46E177-23AA-D94E-A790-D3C9760E534D}" dt="2023-10-01T22:07:08.978" v="1019"/>
          <ac:spMkLst>
            <pc:docMk/>
            <pc:sldMk cId="319796245" sldId="296"/>
            <ac:spMk id="130" creationId="{3BFF2BAF-0AB9-082B-FDA8-1FA91C4AA2F7}"/>
          </ac:spMkLst>
        </pc:spChg>
        <pc:spChg chg="add del mod">
          <ac:chgData name="Muctadir, Hossain Muhammad" userId="bcc870d3-480d-4778-b016-01efcee49aa6" providerId="ADAL" clId="{BF46E177-23AA-D94E-A790-D3C9760E534D}" dt="2023-10-01T22:07:04.367" v="1015"/>
          <ac:spMkLst>
            <pc:docMk/>
            <pc:sldMk cId="319796245" sldId="296"/>
            <ac:spMk id="131" creationId="{7B7E141E-31ED-0771-D757-BFA7AFF7BB56}"/>
          </ac:spMkLst>
        </pc:spChg>
        <pc:spChg chg="add del mod">
          <ac:chgData name="Muctadir, Hossain Muhammad" userId="bcc870d3-480d-4778-b016-01efcee49aa6" providerId="ADAL" clId="{BF46E177-23AA-D94E-A790-D3C9760E534D}" dt="2023-10-01T22:08:28.109" v="1029" actId="478"/>
          <ac:spMkLst>
            <pc:docMk/>
            <pc:sldMk cId="319796245" sldId="296"/>
            <ac:spMk id="132" creationId="{2BD7AFC3-32C5-FA79-9EFA-C9D11BC72EA5}"/>
          </ac:spMkLst>
        </pc:spChg>
        <pc:grpChg chg="mod">
          <ac:chgData name="Muctadir, Hossain Muhammad" userId="bcc870d3-480d-4778-b016-01efcee49aa6" providerId="ADAL" clId="{BF46E177-23AA-D94E-A790-D3C9760E534D}" dt="2023-10-01T22:07:08.978" v="1019"/>
          <ac:grpSpMkLst>
            <pc:docMk/>
            <pc:sldMk cId="319796245" sldId="296"/>
            <ac:grpSpMk id="12" creationId="{F3B90486-761A-A3FC-1BC6-6A5906E8E8F6}"/>
          </ac:grpSpMkLst>
        </pc:grpChg>
        <pc:grpChg chg="mod">
          <ac:chgData name="Muctadir, Hossain Muhammad" userId="bcc870d3-480d-4778-b016-01efcee49aa6" providerId="ADAL" clId="{BF46E177-23AA-D94E-A790-D3C9760E534D}" dt="2023-10-01T22:07:08.978" v="1019"/>
          <ac:grpSpMkLst>
            <pc:docMk/>
            <pc:sldMk cId="319796245" sldId="296"/>
            <ac:grpSpMk id="14" creationId="{967DDEB1-F0E4-6E81-FD9D-57F566D7A468}"/>
          </ac:grpSpMkLst>
        </pc:grpChg>
        <pc:grpChg chg="mod">
          <ac:chgData name="Muctadir, Hossain Muhammad" userId="bcc870d3-480d-4778-b016-01efcee49aa6" providerId="ADAL" clId="{BF46E177-23AA-D94E-A790-D3C9760E534D}" dt="2023-10-01T22:07:08.978" v="1019"/>
          <ac:grpSpMkLst>
            <pc:docMk/>
            <pc:sldMk cId="319796245" sldId="296"/>
            <ac:grpSpMk id="18" creationId="{C31D5AA7-B505-CA4E-48E1-6812AE5C369F}"/>
          </ac:grpSpMkLst>
        </pc:grpChg>
        <pc:grpChg chg="mod">
          <ac:chgData name="Muctadir, Hossain Muhammad" userId="bcc870d3-480d-4778-b016-01efcee49aa6" providerId="ADAL" clId="{BF46E177-23AA-D94E-A790-D3C9760E534D}" dt="2023-10-01T22:07:08.978" v="1019"/>
          <ac:grpSpMkLst>
            <pc:docMk/>
            <pc:sldMk cId="319796245" sldId="296"/>
            <ac:grpSpMk id="54" creationId="{35B304D7-5E03-909F-B116-EEDF882B4AE7}"/>
          </ac:grpSpMkLst>
        </pc:grpChg>
        <pc:grpChg chg="mod">
          <ac:chgData name="Muctadir, Hossain Muhammad" userId="bcc870d3-480d-4778-b016-01efcee49aa6" providerId="ADAL" clId="{BF46E177-23AA-D94E-A790-D3C9760E534D}" dt="2023-10-01T22:07:08.978" v="1019"/>
          <ac:grpSpMkLst>
            <pc:docMk/>
            <pc:sldMk cId="319796245" sldId="296"/>
            <ac:grpSpMk id="55" creationId="{D141E5DD-1BEC-3F49-2D12-AD8844163ECC}"/>
          </ac:grpSpMkLst>
        </pc:grpChg>
        <pc:grpChg chg="mod">
          <ac:chgData name="Muctadir, Hossain Muhammad" userId="bcc870d3-480d-4778-b016-01efcee49aa6" providerId="ADAL" clId="{BF46E177-23AA-D94E-A790-D3C9760E534D}" dt="2023-10-01T22:07:08.978" v="1019"/>
          <ac:grpSpMkLst>
            <pc:docMk/>
            <pc:sldMk cId="319796245" sldId="296"/>
            <ac:grpSpMk id="66" creationId="{1DF12E00-E00F-96AA-AD08-0A3997D87E9C}"/>
          </ac:grpSpMkLst>
        </pc:grpChg>
        <pc:grpChg chg="add del">
          <ac:chgData name="Muctadir, Hossain Muhammad" userId="bcc870d3-480d-4778-b016-01efcee49aa6" providerId="ADAL" clId="{BF46E177-23AA-D94E-A790-D3C9760E534D}" dt="2023-10-01T21:58:03.049" v="965" actId="165"/>
          <ac:grpSpMkLst>
            <pc:docMk/>
            <pc:sldMk cId="319796245" sldId="296"/>
            <ac:grpSpMk id="137" creationId="{FBC0F08F-B69C-A1C8-F710-83DC6FC2185B}"/>
          </ac:grpSpMkLst>
        </pc:grpChg>
        <pc:grpChg chg="add">
          <ac:chgData name="Muctadir, Hossain Muhammad" userId="bcc870d3-480d-4778-b016-01efcee49aa6" providerId="ADAL" clId="{BF46E177-23AA-D94E-A790-D3C9760E534D}" dt="2023-10-01T22:08:46.248" v="1030" actId="164"/>
          <ac:grpSpMkLst>
            <pc:docMk/>
            <pc:sldMk cId="319796245" sldId="296"/>
            <ac:grpSpMk id="138" creationId="{50623A38-2808-25C1-30FB-C427F6E22C69}"/>
          </ac:grpSpMkLst>
        </pc:grpChg>
        <pc:cxnChg chg="mod">
          <ac:chgData name="Muctadir, Hossain Muhammad" userId="bcc870d3-480d-4778-b016-01efcee49aa6" providerId="ADAL" clId="{BF46E177-23AA-D94E-A790-D3C9760E534D}" dt="2023-10-01T22:07:08.978" v="1019"/>
          <ac:cxnSpMkLst>
            <pc:docMk/>
            <pc:sldMk cId="319796245" sldId="296"/>
            <ac:cxnSpMk id="8" creationId="{4C8C32BF-980E-4228-7355-67E5E8B1206D}"/>
          </ac:cxnSpMkLst>
        </pc:cxnChg>
        <pc:cxnChg chg="mod">
          <ac:chgData name="Muctadir, Hossain Muhammad" userId="bcc870d3-480d-4778-b016-01efcee49aa6" providerId="ADAL" clId="{BF46E177-23AA-D94E-A790-D3C9760E534D}" dt="2023-10-01T22:07:08.978" v="1019"/>
          <ac:cxnSpMkLst>
            <pc:docMk/>
            <pc:sldMk cId="319796245" sldId="296"/>
            <ac:cxnSpMk id="16" creationId="{CDF89874-D845-6FB4-CBD5-C0E72CEEDE27}"/>
          </ac:cxnSpMkLst>
        </pc:cxnChg>
        <pc:cxnChg chg="mod">
          <ac:chgData name="Muctadir, Hossain Muhammad" userId="bcc870d3-480d-4778-b016-01efcee49aa6" providerId="ADAL" clId="{BF46E177-23AA-D94E-A790-D3C9760E534D}" dt="2023-10-01T22:07:08.978" v="1019"/>
          <ac:cxnSpMkLst>
            <pc:docMk/>
            <pc:sldMk cId="319796245" sldId="296"/>
            <ac:cxnSpMk id="20" creationId="{E91388B6-80CC-1D6F-34EA-5A8988BAA1D0}"/>
          </ac:cxnSpMkLst>
        </pc:cxnChg>
        <pc:cxnChg chg="mod">
          <ac:chgData name="Muctadir, Hossain Muhammad" userId="bcc870d3-480d-4778-b016-01efcee49aa6" providerId="ADAL" clId="{BF46E177-23AA-D94E-A790-D3C9760E534D}" dt="2023-10-01T22:07:08.978" v="1019"/>
          <ac:cxnSpMkLst>
            <pc:docMk/>
            <pc:sldMk cId="319796245" sldId="296"/>
            <ac:cxnSpMk id="22" creationId="{EDB45747-C684-5B72-26EC-CD3F45777282}"/>
          </ac:cxnSpMkLst>
        </pc:cxnChg>
        <pc:cxnChg chg="mod">
          <ac:chgData name="Muctadir, Hossain Muhammad" userId="bcc870d3-480d-4778-b016-01efcee49aa6" providerId="ADAL" clId="{BF46E177-23AA-D94E-A790-D3C9760E534D}" dt="2023-10-01T22:07:08.978" v="1019"/>
          <ac:cxnSpMkLst>
            <pc:docMk/>
            <pc:sldMk cId="319796245" sldId="296"/>
            <ac:cxnSpMk id="23" creationId="{E2C2F28D-713D-50B1-192C-2DE7BAB0E9FB}"/>
          </ac:cxnSpMkLst>
        </pc:cxnChg>
        <pc:cxnChg chg="mod">
          <ac:chgData name="Muctadir, Hossain Muhammad" userId="bcc870d3-480d-4778-b016-01efcee49aa6" providerId="ADAL" clId="{BF46E177-23AA-D94E-A790-D3C9760E534D}" dt="2023-10-01T22:07:08.978" v="1019"/>
          <ac:cxnSpMkLst>
            <pc:docMk/>
            <pc:sldMk cId="319796245" sldId="296"/>
            <ac:cxnSpMk id="25" creationId="{5BF36982-6816-7FC7-BD5B-7C8E5601ACF0}"/>
          </ac:cxnSpMkLst>
        </pc:cxnChg>
        <pc:cxnChg chg="mod">
          <ac:chgData name="Muctadir, Hossain Muhammad" userId="bcc870d3-480d-4778-b016-01efcee49aa6" providerId="ADAL" clId="{BF46E177-23AA-D94E-A790-D3C9760E534D}" dt="2023-10-01T22:07:08.978" v="1019"/>
          <ac:cxnSpMkLst>
            <pc:docMk/>
            <pc:sldMk cId="319796245" sldId="296"/>
            <ac:cxnSpMk id="29" creationId="{1FAEFF55-6CE8-8EEF-B272-65D90229447C}"/>
          </ac:cxnSpMkLst>
        </pc:cxnChg>
        <pc:cxnChg chg="mod">
          <ac:chgData name="Muctadir, Hossain Muhammad" userId="bcc870d3-480d-4778-b016-01efcee49aa6" providerId="ADAL" clId="{BF46E177-23AA-D94E-A790-D3C9760E534D}" dt="2023-10-01T22:07:08.978" v="1019"/>
          <ac:cxnSpMkLst>
            <pc:docMk/>
            <pc:sldMk cId="319796245" sldId="296"/>
            <ac:cxnSpMk id="58" creationId="{9437AE20-686E-AEA3-9CF5-207058C81317}"/>
          </ac:cxnSpMkLst>
        </pc:cxnChg>
        <pc:cxnChg chg="add mod">
          <ac:chgData name="Muctadir, Hossain Muhammad" userId="bcc870d3-480d-4778-b016-01efcee49aa6" providerId="ADAL" clId="{BF46E177-23AA-D94E-A790-D3C9760E534D}" dt="2023-10-01T22:11:15.751" v="1036" actId="33986"/>
          <ac:cxnSpMkLst>
            <pc:docMk/>
            <pc:sldMk cId="319796245" sldId="296"/>
            <ac:cxnSpMk id="97" creationId="{5D108DE1-FEA7-D18C-262A-54790073328A}"/>
          </ac:cxnSpMkLst>
        </pc:cxnChg>
        <pc:cxnChg chg="add mod">
          <ac:chgData name="Muctadir, Hossain Muhammad" userId="bcc870d3-480d-4778-b016-01efcee49aa6" providerId="ADAL" clId="{BF46E177-23AA-D94E-A790-D3C9760E534D}" dt="2023-10-01T22:11:09.149" v="1035" actId="1076"/>
          <ac:cxnSpMkLst>
            <pc:docMk/>
            <pc:sldMk cId="319796245" sldId="296"/>
            <ac:cxnSpMk id="104" creationId="{0A5EACB8-5DAE-4172-F938-DFD754AB2588}"/>
          </ac:cxnSpMkLst>
        </pc:cxnChg>
        <pc:cxnChg chg="mod topLvl">
          <ac:chgData name="Muctadir, Hossain Muhammad" userId="bcc870d3-480d-4778-b016-01efcee49aa6" providerId="ADAL" clId="{BF46E177-23AA-D94E-A790-D3C9760E534D}" dt="2023-10-01T21:58:03.049" v="965" actId="165"/>
          <ac:cxnSpMkLst>
            <pc:docMk/>
            <pc:sldMk cId="319796245" sldId="296"/>
            <ac:cxnSpMk id="112" creationId="{73F9485F-9039-9318-BA3B-64AF93C2F166}"/>
          </ac:cxnSpMkLst>
        </pc:cxnChg>
        <pc:cxnChg chg="mod topLvl">
          <ac:chgData name="Muctadir, Hossain Muhammad" userId="bcc870d3-480d-4778-b016-01efcee49aa6" providerId="ADAL" clId="{BF46E177-23AA-D94E-A790-D3C9760E534D}" dt="2023-10-01T22:08:28.109" v="1029" actId="478"/>
          <ac:cxnSpMkLst>
            <pc:docMk/>
            <pc:sldMk cId="319796245" sldId="296"/>
            <ac:cxnSpMk id="115" creationId="{6C6BC033-DCD1-547D-B225-944A346D42B9}"/>
          </ac:cxnSpMkLst>
        </pc:cxnChg>
        <pc:cxnChg chg="add del">
          <ac:chgData name="Muctadir, Hossain Muhammad" userId="bcc870d3-480d-4778-b016-01efcee49aa6" providerId="ADAL" clId="{BF46E177-23AA-D94E-A790-D3C9760E534D}" dt="2023-10-01T22:03:12.653" v="1009" actId="478"/>
          <ac:cxnSpMkLst>
            <pc:docMk/>
            <pc:sldMk cId="319796245" sldId="296"/>
            <ac:cxnSpMk id="129" creationId="{0C605485-A4DC-1AFA-85F7-2CE255C97E70}"/>
          </ac:cxnSpMkLst>
        </pc:cxnChg>
      </pc:sldChg>
      <pc:sldChg chg="addSp delSp modSp add del mod">
        <pc:chgData name="Muctadir, Hossain Muhammad" userId="bcc870d3-480d-4778-b016-01efcee49aa6" providerId="ADAL" clId="{BF46E177-23AA-D94E-A790-D3C9760E534D}" dt="2023-10-01T21:55:30.107" v="945" actId="2696"/>
        <pc:sldMkLst>
          <pc:docMk/>
          <pc:sldMk cId="3552297362" sldId="296"/>
        </pc:sldMkLst>
        <pc:spChg chg="add del mod">
          <ac:chgData name="Muctadir, Hossain Muhammad" userId="bcc870d3-480d-4778-b016-01efcee49aa6" providerId="ADAL" clId="{BF46E177-23AA-D94E-A790-D3C9760E534D}" dt="2023-10-01T21:45:46.848" v="828" actId="478"/>
          <ac:spMkLst>
            <pc:docMk/>
            <pc:sldMk cId="3552297362" sldId="296"/>
            <ac:spMk id="6" creationId="{F83F1300-B23C-D9C9-5F70-73700029C5F7}"/>
          </ac:spMkLst>
        </pc:spChg>
        <pc:spChg chg="del">
          <ac:chgData name="Muctadir, Hossain Muhammad" userId="bcc870d3-480d-4778-b016-01efcee49aa6" providerId="ADAL" clId="{BF46E177-23AA-D94E-A790-D3C9760E534D}" dt="2023-10-01T21:45:44.720" v="827" actId="478"/>
          <ac:spMkLst>
            <pc:docMk/>
            <pc:sldMk cId="3552297362" sldId="296"/>
            <ac:spMk id="11" creationId="{DB58DEEA-26A1-FDEF-3144-BC048FDF828C}"/>
          </ac:spMkLst>
        </pc:spChg>
      </pc:sldChg>
      <pc:sldChg chg="addSp delSp modSp new mod modAnim modShow addCm delCm modCm">
        <pc:chgData name="Muctadir, Hossain Muhammad" userId="bcc870d3-480d-4778-b016-01efcee49aa6" providerId="ADAL" clId="{BF46E177-23AA-D94E-A790-D3C9760E534D}" dt="2023-10-02T21:13:01.918" v="1650" actId="729"/>
        <pc:sldMkLst>
          <pc:docMk/>
          <pc:sldMk cId="1495247140" sldId="297"/>
        </pc:sldMkLst>
        <pc:spChg chg="mod">
          <ac:chgData name="Muctadir, Hossain Muhammad" userId="bcc870d3-480d-4778-b016-01efcee49aa6" providerId="ADAL" clId="{BF46E177-23AA-D94E-A790-D3C9760E534D}" dt="2023-10-02T09:27:59.150" v="1546" actId="1035"/>
          <ac:spMkLst>
            <pc:docMk/>
            <pc:sldMk cId="1495247140" sldId="297"/>
            <ac:spMk id="2" creationId="{432AF196-CD75-9A20-D6F5-43C4024CB7AF}"/>
          </ac:spMkLst>
        </pc:spChg>
        <pc:spChg chg="add mod">
          <ac:chgData name="Muctadir, Hossain Muhammad" userId="bcc870d3-480d-4778-b016-01efcee49aa6" providerId="ADAL" clId="{BF46E177-23AA-D94E-A790-D3C9760E534D}" dt="2023-10-02T21:07:11.178" v="1618" actId="1076"/>
          <ac:spMkLst>
            <pc:docMk/>
            <pc:sldMk cId="1495247140" sldId="297"/>
            <ac:spMk id="3" creationId="{1561F62E-424B-6657-EC12-067F6F2FEE19}"/>
          </ac:spMkLst>
        </pc:spChg>
        <pc:spChg chg="del">
          <ac:chgData name="Muctadir, Hossain Muhammad" userId="bcc870d3-480d-4778-b016-01efcee49aa6" providerId="ADAL" clId="{BF46E177-23AA-D94E-A790-D3C9760E534D}" dt="2023-10-02T08:46:14.949" v="1106" actId="478"/>
          <ac:spMkLst>
            <pc:docMk/>
            <pc:sldMk cId="1495247140" sldId="297"/>
            <ac:spMk id="3" creationId="{C7B0FDC4-B0C1-5376-9981-6836A6E8EC93}"/>
          </ac:spMkLst>
        </pc:spChg>
        <pc:spChg chg="add mod">
          <ac:chgData name="Muctadir, Hossain Muhammad" userId="bcc870d3-480d-4778-b016-01efcee49aa6" providerId="ADAL" clId="{BF46E177-23AA-D94E-A790-D3C9760E534D}" dt="2023-10-02T09:27:59.150" v="1546" actId="1035"/>
          <ac:spMkLst>
            <pc:docMk/>
            <pc:sldMk cId="1495247140" sldId="297"/>
            <ac:spMk id="6" creationId="{41849887-296C-4AD3-EAC5-8B16FBC5AC2E}"/>
          </ac:spMkLst>
        </pc:spChg>
        <pc:spChg chg="add mod">
          <ac:chgData name="Muctadir, Hossain Muhammad" userId="bcc870d3-480d-4778-b016-01efcee49aa6" providerId="ADAL" clId="{BF46E177-23AA-D94E-A790-D3C9760E534D}" dt="2023-10-02T09:27:59.150" v="1546" actId="1035"/>
          <ac:spMkLst>
            <pc:docMk/>
            <pc:sldMk cId="1495247140" sldId="297"/>
            <ac:spMk id="7" creationId="{D06E003C-4011-DFBA-7C3F-7656C5B4DC89}"/>
          </ac:spMkLst>
        </pc:spChg>
        <pc:spChg chg="add del mod">
          <ac:chgData name="Muctadir, Hossain Muhammad" userId="bcc870d3-480d-4778-b016-01efcee49aa6" providerId="ADAL" clId="{BF46E177-23AA-D94E-A790-D3C9760E534D}" dt="2023-10-02T08:48:14.310" v="1148" actId="478"/>
          <ac:spMkLst>
            <pc:docMk/>
            <pc:sldMk cId="1495247140" sldId="297"/>
            <ac:spMk id="10" creationId="{1FA4E855-C28C-BE5C-F337-3834724EAC90}"/>
          </ac:spMkLst>
        </pc:spChg>
        <pc:spChg chg="add del mod">
          <ac:chgData name="Muctadir, Hossain Muhammad" userId="bcc870d3-480d-4778-b016-01efcee49aa6" providerId="ADAL" clId="{BF46E177-23AA-D94E-A790-D3C9760E534D}" dt="2023-10-02T08:48:14.310" v="1148" actId="478"/>
          <ac:spMkLst>
            <pc:docMk/>
            <pc:sldMk cId="1495247140" sldId="297"/>
            <ac:spMk id="11" creationId="{4E4007B0-D001-9225-B482-D9C70315DA22}"/>
          </ac:spMkLst>
        </pc:spChg>
        <pc:spChg chg="add mod">
          <ac:chgData name="Muctadir, Hossain Muhammad" userId="bcc870d3-480d-4778-b016-01efcee49aa6" providerId="ADAL" clId="{BF46E177-23AA-D94E-A790-D3C9760E534D}" dt="2023-10-02T09:27:59.150" v="1546" actId="1035"/>
          <ac:spMkLst>
            <pc:docMk/>
            <pc:sldMk cId="1495247140" sldId="297"/>
            <ac:spMk id="12" creationId="{1A0AECE8-325F-AB81-4D49-02A29E6C0BDC}"/>
          </ac:spMkLst>
        </pc:spChg>
        <pc:spChg chg="add mod">
          <ac:chgData name="Muctadir, Hossain Muhammad" userId="bcc870d3-480d-4778-b016-01efcee49aa6" providerId="ADAL" clId="{BF46E177-23AA-D94E-A790-D3C9760E534D}" dt="2023-10-02T09:27:59.150" v="1546" actId="1035"/>
          <ac:spMkLst>
            <pc:docMk/>
            <pc:sldMk cId="1495247140" sldId="297"/>
            <ac:spMk id="13" creationId="{248B8D98-1CB8-DB92-A4C3-757B8EC6BA83}"/>
          </ac:spMkLst>
        </pc:spChg>
        <pc:spChg chg="add del mod">
          <ac:chgData name="Muctadir, Hossain Muhammad" userId="bcc870d3-480d-4778-b016-01efcee49aa6" providerId="ADAL" clId="{BF46E177-23AA-D94E-A790-D3C9760E534D}" dt="2023-10-02T09:22:44.062" v="1411" actId="478"/>
          <ac:spMkLst>
            <pc:docMk/>
            <pc:sldMk cId="1495247140" sldId="297"/>
            <ac:spMk id="14" creationId="{5F4DDC7C-584A-B6ED-561F-5CFAEEE996C2}"/>
          </ac:spMkLst>
        </pc:spChg>
        <pc:spChg chg="add mod">
          <ac:chgData name="Muctadir, Hossain Muhammad" userId="bcc870d3-480d-4778-b016-01efcee49aa6" providerId="ADAL" clId="{BF46E177-23AA-D94E-A790-D3C9760E534D}" dt="2023-10-02T09:27:59.150" v="1546" actId="1035"/>
          <ac:spMkLst>
            <pc:docMk/>
            <pc:sldMk cId="1495247140" sldId="297"/>
            <ac:spMk id="15" creationId="{60974509-C2B9-46BA-7B9F-E0C19EFC6EB5}"/>
          </ac:spMkLst>
        </pc:spChg>
        <pc:spChg chg="add mod">
          <ac:chgData name="Muctadir, Hossain Muhammad" userId="bcc870d3-480d-4778-b016-01efcee49aa6" providerId="ADAL" clId="{BF46E177-23AA-D94E-A790-D3C9760E534D}" dt="2023-10-02T09:27:59.150" v="1546" actId="1035"/>
          <ac:spMkLst>
            <pc:docMk/>
            <pc:sldMk cId="1495247140" sldId="297"/>
            <ac:spMk id="16" creationId="{F74E3C19-4E88-85A0-8A54-9F418509DA3B}"/>
          </ac:spMkLst>
        </pc:spChg>
        <pc:spChg chg="add mod">
          <ac:chgData name="Muctadir, Hossain Muhammad" userId="bcc870d3-480d-4778-b016-01efcee49aa6" providerId="ADAL" clId="{BF46E177-23AA-D94E-A790-D3C9760E534D}" dt="2023-10-02T09:27:59.150" v="1546" actId="1035"/>
          <ac:spMkLst>
            <pc:docMk/>
            <pc:sldMk cId="1495247140" sldId="297"/>
            <ac:spMk id="18" creationId="{3CAAD286-0FBB-6771-7A29-6D7782E19699}"/>
          </ac:spMkLst>
        </pc:spChg>
        <pc:spChg chg="add mod">
          <ac:chgData name="Muctadir, Hossain Muhammad" userId="bcc870d3-480d-4778-b016-01efcee49aa6" providerId="ADAL" clId="{BF46E177-23AA-D94E-A790-D3C9760E534D}" dt="2023-10-02T09:27:59.150" v="1546" actId="1035"/>
          <ac:spMkLst>
            <pc:docMk/>
            <pc:sldMk cId="1495247140" sldId="297"/>
            <ac:spMk id="19" creationId="{19BC40E5-DCB8-EFC8-B6D1-AB1B591FB1D9}"/>
          </ac:spMkLst>
        </pc:spChg>
        <pc:spChg chg="add mod">
          <ac:chgData name="Muctadir, Hossain Muhammad" userId="bcc870d3-480d-4778-b016-01efcee49aa6" providerId="ADAL" clId="{BF46E177-23AA-D94E-A790-D3C9760E534D}" dt="2023-10-02T09:27:59.150" v="1546" actId="1035"/>
          <ac:spMkLst>
            <pc:docMk/>
            <pc:sldMk cId="1495247140" sldId="297"/>
            <ac:spMk id="20" creationId="{FBA0DD19-608D-76B3-A6BB-C38311379EC1}"/>
          </ac:spMkLst>
        </pc:spChg>
        <pc:spChg chg="add mod">
          <ac:chgData name="Muctadir, Hossain Muhammad" userId="bcc870d3-480d-4778-b016-01efcee49aa6" providerId="ADAL" clId="{BF46E177-23AA-D94E-A790-D3C9760E534D}" dt="2023-10-02T09:27:59.150" v="1546" actId="1035"/>
          <ac:spMkLst>
            <pc:docMk/>
            <pc:sldMk cId="1495247140" sldId="297"/>
            <ac:spMk id="21" creationId="{8843983B-D3A6-04F8-9BC5-74AC08069BD4}"/>
          </ac:spMkLst>
        </pc:spChg>
        <pc:spChg chg="add mod">
          <ac:chgData name="Muctadir, Hossain Muhammad" userId="bcc870d3-480d-4778-b016-01efcee49aa6" providerId="ADAL" clId="{BF46E177-23AA-D94E-A790-D3C9760E534D}" dt="2023-10-02T09:27:59.150" v="1546" actId="1035"/>
          <ac:spMkLst>
            <pc:docMk/>
            <pc:sldMk cId="1495247140" sldId="297"/>
            <ac:spMk id="22" creationId="{661E77DB-4E5A-1105-2065-3DFBDA0E1C7B}"/>
          </ac:spMkLst>
        </pc:spChg>
        <pc:spChg chg="add mod">
          <ac:chgData name="Muctadir, Hossain Muhammad" userId="bcc870d3-480d-4778-b016-01efcee49aa6" providerId="ADAL" clId="{BF46E177-23AA-D94E-A790-D3C9760E534D}" dt="2023-10-02T09:27:59.150" v="1546" actId="1035"/>
          <ac:spMkLst>
            <pc:docMk/>
            <pc:sldMk cId="1495247140" sldId="297"/>
            <ac:spMk id="23" creationId="{36FBED72-9A02-C6A6-06AF-827E33748D23}"/>
          </ac:spMkLst>
        </pc:spChg>
        <pc:spChg chg="add mod">
          <ac:chgData name="Muctadir, Hossain Muhammad" userId="bcc870d3-480d-4778-b016-01efcee49aa6" providerId="ADAL" clId="{BF46E177-23AA-D94E-A790-D3C9760E534D}" dt="2023-10-02T21:07:31.413" v="1649" actId="14100"/>
          <ac:spMkLst>
            <pc:docMk/>
            <pc:sldMk cId="1495247140" sldId="297"/>
            <ac:spMk id="24" creationId="{BBA57998-2E9E-E3AB-9B88-5A677A9E7453}"/>
          </ac:spMkLst>
        </pc:spChg>
        <pc:spChg chg="add mod">
          <ac:chgData name="Muctadir, Hossain Muhammad" userId="bcc870d3-480d-4778-b016-01efcee49aa6" providerId="ADAL" clId="{BF46E177-23AA-D94E-A790-D3C9760E534D}" dt="2023-10-02T09:27:59.150" v="1546" actId="1035"/>
          <ac:spMkLst>
            <pc:docMk/>
            <pc:sldMk cId="1495247140" sldId="297"/>
            <ac:spMk id="50" creationId="{9A4083D6-42EF-4DC3-708B-B061FFA465B9}"/>
          </ac:spMkLst>
        </pc:spChg>
        <pc:spChg chg="mod">
          <ac:chgData name="Muctadir, Hossain Muhammad" userId="bcc870d3-480d-4778-b016-01efcee49aa6" providerId="ADAL" clId="{BF46E177-23AA-D94E-A790-D3C9760E534D}" dt="2023-10-02T09:27:59.150" v="1546" actId="1035"/>
          <ac:spMkLst>
            <pc:docMk/>
            <pc:sldMk cId="1495247140" sldId="297"/>
            <ac:spMk id="1045" creationId="{FF08E0C2-23B9-1C9A-FAC2-7961E21B10EA}"/>
          </ac:spMkLst>
        </pc:spChg>
        <pc:spChg chg="add mod">
          <ac:chgData name="Muctadir, Hossain Muhammad" userId="bcc870d3-480d-4778-b016-01efcee49aa6" providerId="ADAL" clId="{BF46E177-23AA-D94E-A790-D3C9760E534D}" dt="2023-10-02T09:28:03.513" v="1548" actId="1036"/>
          <ac:spMkLst>
            <pc:docMk/>
            <pc:sldMk cId="1495247140" sldId="297"/>
            <ac:spMk id="1058" creationId="{E6C8B8D2-86EE-7D9E-91A0-5860F571188D}"/>
          </ac:spMkLst>
        </pc:spChg>
        <pc:grpChg chg="add mod">
          <ac:chgData name="Muctadir, Hossain Muhammad" userId="bcc870d3-480d-4778-b016-01efcee49aa6" providerId="ADAL" clId="{BF46E177-23AA-D94E-A790-D3C9760E534D}" dt="2023-10-02T09:27:59.150" v="1546" actId="1035"/>
          <ac:grpSpMkLst>
            <pc:docMk/>
            <pc:sldMk cId="1495247140" sldId="297"/>
            <ac:grpSpMk id="51" creationId="{734F496E-A6F9-6CE7-506C-D2A227ABF1F7}"/>
          </ac:grpSpMkLst>
        </pc:grpChg>
        <pc:grpChg chg="add mod">
          <ac:chgData name="Muctadir, Hossain Muhammad" userId="bcc870d3-480d-4778-b016-01efcee49aa6" providerId="ADAL" clId="{BF46E177-23AA-D94E-A790-D3C9760E534D}" dt="2023-10-02T09:27:59.150" v="1546" actId="1035"/>
          <ac:grpSpMkLst>
            <pc:docMk/>
            <pc:sldMk cId="1495247140" sldId="297"/>
            <ac:grpSpMk id="52" creationId="{95B96CAB-EC92-B27A-6447-B9263D9F396A}"/>
          </ac:grpSpMkLst>
        </pc:grpChg>
        <pc:grpChg chg="add mod">
          <ac:chgData name="Muctadir, Hossain Muhammad" userId="bcc870d3-480d-4778-b016-01efcee49aa6" providerId="ADAL" clId="{BF46E177-23AA-D94E-A790-D3C9760E534D}" dt="2023-10-02T09:27:59.150" v="1546" actId="1035"/>
          <ac:grpSpMkLst>
            <pc:docMk/>
            <pc:sldMk cId="1495247140" sldId="297"/>
            <ac:grpSpMk id="1044" creationId="{A0B13BD3-2C7A-385C-3FDE-D7B34CBBC4AF}"/>
          </ac:grpSpMkLst>
        </pc:grpChg>
        <pc:picChg chg="add mod">
          <ac:chgData name="Muctadir, Hossain Muhammad" userId="bcc870d3-480d-4778-b016-01efcee49aa6" providerId="ADAL" clId="{BF46E177-23AA-D94E-A790-D3C9760E534D}" dt="2023-10-02T09:27:59.150" v="1546" actId="1035"/>
          <ac:picMkLst>
            <pc:docMk/>
            <pc:sldMk cId="1495247140" sldId="297"/>
            <ac:picMk id="1026" creationId="{5DC48BEF-9F3C-9755-04A0-9A069DA6D9CA}"/>
          </ac:picMkLst>
        </pc:picChg>
        <pc:picChg chg="mod">
          <ac:chgData name="Muctadir, Hossain Muhammad" userId="bcc870d3-480d-4778-b016-01efcee49aa6" providerId="ADAL" clId="{BF46E177-23AA-D94E-A790-D3C9760E534D}" dt="2023-10-02T09:27:59.150" v="1546" actId="1035"/>
          <ac:picMkLst>
            <pc:docMk/>
            <pc:sldMk cId="1495247140" sldId="297"/>
            <ac:picMk id="1046" creationId="{0E00A601-6F57-9D73-2D83-5FB2E0AB3BEB}"/>
          </ac:picMkLst>
        </pc:picChg>
        <pc:cxnChg chg="add mod">
          <ac:chgData name="Muctadir, Hossain Muhammad" userId="bcc870d3-480d-4778-b016-01efcee49aa6" providerId="ADAL" clId="{BF46E177-23AA-D94E-A790-D3C9760E534D}" dt="2023-10-02T21:06:49.232" v="1616" actId="14100"/>
          <ac:cxnSpMkLst>
            <pc:docMk/>
            <pc:sldMk cId="1495247140" sldId="297"/>
            <ac:cxnSpMk id="8" creationId="{57CD3BF4-E301-0B85-13F5-4D2B2513FAFE}"/>
          </ac:cxnSpMkLst>
        </pc:cxnChg>
        <pc:cxnChg chg="add mod">
          <ac:chgData name="Muctadir, Hossain Muhammad" userId="bcc870d3-480d-4778-b016-01efcee49aa6" providerId="ADAL" clId="{BF46E177-23AA-D94E-A790-D3C9760E534D}" dt="2023-10-02T21:06:30.038" v="1614" actId="14100"/>
          <ac:cxnSpMkLst>
            <pc:docMk/>
            <pc:sldMk cId="1495247140" sldId="297"/>
            <ac:cxnSpMk id="9" creationId="{26358DDA-1AD4-1AA1-9CE2-B1E28CB8ED74}"/>
          </ac:cxnSpMkLst>
        </pc:cxnChg>
        <pc:cxnChg chg="add mod">
          <ac:chgData name="Muctadir, Hossain Muhammad" userId="bcc870d3-480d-4778-b016-01efcee49aa6" providerId="ADAL" clId="{BF46E177-23AA-D94E-A790-D3C9760E534D}" dt="2023-10-02T09:27:59.150" v="1546" actId="1035"/>
          <ac:cxnSpMkLst>
            <pc:docMk/>
            <pc:sldMk cId="1495247140" sldId="297"/>
            <ac:cxnSpMk id="25" creationId="{E982BFB7-4CEF-D2E3-E85F-CFBEEFC2AF42}"/>
          </ac:cxnSpMkLst>
        </pc:cxnChg>
        <pc:cxnChg chg="add del mod">
          <ac:chgData name="Muctadir, Hossain Muhammad" userId="bcc870d3-480d-4778-b016-01efcee49aa6" providerId="ADAL" clId="{BF46E177-23AA-D94E-A790-D3C9760E534D}" dt="2023-10-02T09:27:59.150" v="1546" actId="1035"/>
          <ac:cxnSpMkLst>
            <pc:docMk/>
            <pc:sldMk cId="1495247140" sldId="297"/>
            <ac:cxnSpMk id="26" creationId="{052858D8-A84B-E462-1451-B3EC8245F6B8}"/>
          </ac:cxnSpMkLst>
        </pc:cxnChg>
        <pc:cxnChg chg="add del mod">
          <ac:chgData name="Muctadir, Hossain Muhammad" userId="bcc870d3-480d-4778-b016-01efcee49aa6" providerId="ADAL" clId="{BF46E177-23AA-D94E-A790-D3C9760E534D}" dt="2023-10-02T09:27:59.150" v="1546" actId="1035"/>
          <ac:cxnSpMkLst>
            <pc:docMk/>
            <pc:sldMk cId="1495247140" sldId="297"/>
            <ac:cxnSpMk id="27" creationId="{B37A71D3-014B-8E7A-1591-EE633446A376}"/>
          </ac:cxnSpMkLst>
        </pc:cxnChg>
        <pc:cxnChg chg="add del mod">
          <ac:chgData name="Muctadir, Hossain Muhammad" userId="bcc870d3-480d-4778-b016-01efcee49aa6" providerId="ADAL" clId="{BF46E177-23AA-D94E-A790-D3C9760E534D}" dt="2023-10-02T08:55:44.141" v="1337" actId="11529"/>
          <ac:cxnSpMkLst>
            <pc:docMk/>
            <pc:sldMk cId="1495247140" sldId="297"/>
            <ac:cxnSpMk id="37" creationId="{02024CED-4BFD-14B0-EBEF-35B28CF71460}"/>
          </ac:cxnSpMkLst>
        </pc:cxnChg>
        <pc:cxnChg chg="add mod">
          <ac:chgData name="Muctadir, Hossain Muhammad" userId="bcc870d3-480d-4778-b016-01efcee49aa6" providerId="ADAL" clId="{BF46E177-23AA-D94E-A790-D3C9760E534D}" dt="2023-10-02T08:55:41.613" v="1334"/>
          <ac:cxnSpMkLst>
            <pc:docMk/>
            <pc:sldMk cId="1495247140" sldId="297"/>
            <ac:cxnSpMk id="39" creationId="{E71A1E18-234F-242D-9E2B-D4DED75B1E2A}"/>
          </ac:cxnSpMkLst>
        </pc:cxnChg>
        <pc:cxnChg chg="add mod">
          <ac:chgData name="Muctadir, Hossain Muhammad" userId="bcc870d3-480d-4778-b016-01efcee49aa6" providerId="ADAL" clId="{BF46E177-23AA-D94E-A790-D3C9760E534D}" dt="2023-10-02T21:05:11.940" v="1572" actId="692"/>
          <ac:cxnSpMkLst>
            <pc:docMk/>
            <pc:sldMk cId="1495247140" sldId="297"/>
            <ac:cxnSpMk id="53" creationId="{E8E8C9AE-3ED5-E186-ACB2-3DC04CF04ED9}"/>
          </ac:cxnSpMkLst>
        </pc:cxnChg>
        <pc:cxnChg chg="add del mod">
          <ac:chgData name="Muctadir, Hossain Muhammad" userId="bcc870d3-480d-4778-b016-01efcee49aa6" providerId="ADAL" clId="{BF46E177-23AA-D94E-A790-D3C9760E534D}" dt="2023-10-02T09:22:20.843" v="1410" actId="478"/>
          <ac:cxnSpMkLst>
            <pc:docMk/>
            <pc:sldMk cId="1495247140" sldId="297"/>
            <ac:cxnSpMk id="57" creationId="{AAB436C9-0684-6FD8-B938-372CA24D25FA}"/>
          </ac:cxnSpMkLst>
        </pc:cxnChg>
        <pc:cxnChg chg="add mod">
          <ac:chgData name="Muctadir, Hossain Muhammad" userId="bcc870d3-480d-4778-b016-01efcee49aa6" providerId="ADAL" clId="{BF46E177-23AA-D94E-A790-D3C9760E534D}" dt="2023-10-02T21:05:07.793" v="1571" actId="692"/>
          <ac:cxnSpMkLst>
            <pc:docMk/>
            <pc:sldMk cId="1495247140" sldId="297"/>
            <ac:cxnSpMk id="60" creationId="{E3912632-0B7A-C04D-45A1-23E9565FE4F1}"/>
          </ac:cxnSpMkLst>
        </pc:cxnChg>
        <pc:cxnChg chg="add del mod">
          <ac:chgData name="Muctadir, Hossain Muhammad" userId="bcc870d3-480d-4778-b016-01efcee49aa6" providerId="ADAL" clId="{BF46E177-23AA-D94E-A790-D3C9760E534D}" dt="2023-10-02T09:22:46.445" v="1412" actId="478"/>
          <ac:cxnSpMkLst>
            <pc:docMk/>
            <pc:sldMk cId="1495247140" sldId="297"/>
            <ac:cxnSpMk id="1024" creationId="{A38CDBBD-A2BE-E306-04F4-EE701C051C08}"/>
          </ac:cxnSpMkLst>
        </pc:cxnChg>
        <pc:cxnChg chg="add mod">
          <ac:chgData name="Muctadir, Hossain Muhammad" userId="bcc870d3-480d-4778-b016-01efcee49aa6" providerId="ADAL" clId="{BF46E177-23AA-D94E-A790-D3C9760E534D}" dt="2023-10-02T21:04:02.341" v="1569" actId="692"/>
          <ac:cxnSpMkLst>
            <pc:docMk/>
            <pc:sldMk cId="1495247140" sldId="297"/>
            <ac:cxnSpMk id="1028" creationId="{140A47E7-08A4-A918-C048-4BB2B8597EE9}"/>
          </ac:cxnSpMkLst>
        </pc:cxnChg>
        <pc:cxnChg chg="add del mod">
          <ac:chgData name="Muctadir, Hossain Muhammad" userId="bcc870d3-480d-4778-b016-01efcee49aa6" providerId="ADAL" clId="{BF46E177-23AA-D94E-A790-D3C9760E534D}" dt="2023-10-02T09:21:20.292" v="1402" actId="478"/>
          <ac:cxnSpMkLst>
            <pc:docMk/>
            <pc:sldMk cId="1495247140" sldId="297"/>
            <ac:cxnSpMk id="1031" creationId="{9B9222C0-34F4-CC3D-A4C3-B22B70E27A3B}"/>
          </ac:cxnSpMkLst>
        </pc:cxnChg>
        <pc:cxnChg chg="add del mod">
          <ac:chgData name="Muctadir, Hossain Muhammad" userId="bcc870d3-480d-4778-b016-01efcee49aa6" providerId="ADAL" clId="{BF46E177-23AA-D94E-A790-D3C9760E534D}" dt="2023-10-02T09:21:18.641" v="1401" actId="478"/>
          <ac:cxnSpMkLst>
            <pc:docMk/>
            <pc:sldMk cId="1495247140" sldId="297"/>
            <ac:cxnSpMk id="1032" creationId="{564759AA-9E8C-A26D-9D73-7F33BB4402B0}"/>
          </ac:cxnSpMkLst>
        </pc:cxnChg>
        <pc:cxnChg chg="add mod">
          <ac:chgData name="Muctadir, Hossain Muhammad" userId="bcc870d3-480d-4778-b016-01efcee49aa6" providerId="ADAL" clId="{BF46E177-23AA-D94E-A790-D3C9760E534D}" dt="2023-10-02T21:03:35.980" v="1562" actId="692"/>
          <ac:cxnSpMkLst>
            <pc:docMk/>
            <pc:sldMk cId="1495247140" sldId="297"/>
            <ac:cxnSpMk id="1033" creationId="{B5FA038D-0EA5-B741-FF3F-E5FA48A773B1}"/>
          </ac:cxnSpMkLst>
        </pc:cxnChg>
        <pc:cxnChg chg="add mod">
          <ac:chgData name="Muctadir, Hossain Muhammad" userId="bcc870d3-480d-4778-b016-01efcee49aa6" providerId="ADAL" clId="{BF46E177-23AA-D94E-A790-D3C9760E534D}" dt="2023-10-02T21:03:41.915" v="1563" actId="692"/>
          <ac:cxnSpMkLst>
            <pc:docMk/>
            <pc:sldMk cId="1495247140" sldId="297"/>
            <ac:cxnSpMk id="1037" creationId="{B5EB0C83-7303-FD82-8AE8-F63FB0F88DCA}"/>
          </ac:cxnSpMkLst>
        </pc:cxnChg>
        <pc:cxnChg chg="add mod">
          <ac:chgData name="Muctadir, Hossain Muhammad" userId="bcc870d3-480d-4778-b016-01efcee49aa6" providerId="ADAL" clId="{BF46E177-23AA-D94E-A790-D3C9760E534D}" dt="2023-10-02T21:05:03.332" v="1570" actId="692"/>
          <ac:cxnSpMkLst>
            <pc:docMk/>
            <pc:sldMk cId="1495247140" sldId="297"/>
            <ac:cxnSpMk id="1048" creationId="{F0473901-C016-14CA-EF98-C6E2E8593EB1}"/>
          </ac:cxnSpMkLst>
        </pc:cxnChg>
        <pc:cxnChg chg="add mod">
          <ac:chgData name="Muctadir, Hossain Muhammad" userId="bcc870d3-480d-4778-b016-01efcee49aa6" providerId="ADAL" clId="{BF46E177-23AA-D94E-A790-D3C9760E534D}" dt="2023-10-02T09:26:16.101" v="1509"/>
          <ac:cxnSpMkLst>
            <pc:docMk/>
            <pc:sldMk cId="1495247140" sldId="297"/>
            <ac:cxnSpMk id="1053" creationId="{704B5054-1962-8ECF-9CC4-BEA384448D08}"/>
          </ac:cxnSpMkLst>
        </pc:cxnChg>
        <pc:cxnChg chg="add mod">
          <ac:chgData name="Muctadir, Hossain Muhammad" userId="bcc870d3-480d-4778-b016-01efcee49aa6" providerId="ADAL" clId="{BF46E177-23AA-D94E-A790-D3C9760E534D}" dt="2023-10-02T21:03:53.072" v="1566" actId="692"/>
          <ac:cxnSpMkLst>
            <pc:docMk/>
            <pc:sldMk cId="1495247140" sldId="297"/>
            <ac:cxnSpMk id="1055" creationId="{6B76F61B-9549-A9F6-C549-AD0231EF1B4E}"/>
          </ac:cxnSpMkLst>
        </pc:cxnChg>
        <pc:extLst>
          <p:ext xmlns:p="http://schemas.openxmlformats.org/presentationml/2006/main" uri="{D6D511B9-2390-475A-947B-AFAB55BFBCF1}">
            <pc226:cmChg xmlns:pc226="http://schemas.microsoft.com/office/powerpoint/2022/06/main/command" chg="add del mod">
              <pc226:chgData name="Muctadir, Hossain Muhammad" userId="bcc870d3-480d-4778-b016-01efcee49aa6" providerId="ADAL" clId="{BF46E177-23AA-D94E-A790-D3C9760E534D}" dt="2023-10-02T21:03:03.646" v="1560"/>
              <pc2:cmMkLst xmlns:pc2="http://schemas.microsoft.com/office/powerpoint/2019/9/main/command">
                <pc:docMk/>
                <pc:sldMk cId="1495247140" sldId="297"/>
                <pc2:cmMk id="{EA81108A-62A2-C845-BEE1-E342D137F762}"/>
              </pc2:cmMkLst>
            </pc226:cmChg>
          </p:ext>
        </pc:extLst>
      </pc:sldChg>
    </pc:docChg>
  </pc:docChgLst>
</pc:chgInfo>
</file>

<file path=ppt/comments/modernComment_100_C473FC54.xml><?xml version="1.0" encoding="utf-8"?>
<p188:cmLst xmlns:a="http://schemas.openxmlformats.org/drawingml/2006/main" xmlns:r="http://schemas.openxmlformats.org/officeDocument/2006/relationships" xmlns:p188="http://schemas.microsoft.com/office/powerpoint/2018/8/main">
  <p188:cm id="{804DCBA9-E29B-4F8F-9C90-4C8D9D4E62C6}" authorId="{A95DB9BF-DF23-6A20-A66D-D294A2FE114E}" status="resolved" created="2023-09-22T11:16:51.038" complete="100000">
    <pc:sldMkLst xmlns:pc="http://schemas.microsoft.com/office/powerpoint/2013/main/command">
      <pc:docMk/>
      <pc:sldMk cId="3295935572" sldId="256"/>
    </pc:sldMkLst>
    <p188:txBody>
      <a:bodyPr/>
      <a:lstStyle/>
      <a:p>
        <a:r>
          <a:rPr lang="fr-BE"/>
          <a:t>As a general comment:
1. I think it makes sense to put the logos, affiliations, etc. on the first slide. However, for the next ones, logos don't bring anything to the discussion/content, + they eat a lot of valuable space…
2. Having titles specific to the slide is more informative, and easier to remember for the audience, than subtitles, or worse, the same title for several slides (unless the content is too large for a single slide, in that case, number the titles: e.g., "Contrib. #1", then "Contrib. #2", etc.)
=&gt; I suggested some titles here, and put them in color to highlight them, as opposed to the actual slide's content
</a:t>
        </a:r>
      </a:p>
    </p188:txBody>
  </p188:cm>
</p188:cmLst>
</file>

<file path=ppt/comments/modernComment_101_160217F8.xml><?xml version="1.0" encoding="utf-8"?>
<p188:cmLst xmlns:a="http://schemas.openxmlformats.org/drawingml/2006/main" xmlns:r="http://schemas.openxmlformats.org/officeDocument/2006/relationships" xmlns:p188="http://schemas.microsoft.com/office/powerpoint/2018/8/main">
  <p188:cm id="{DD003CD9-596F-4CD9-93EE-C22EB4DE7582}" authorId="{A95DB9BF-DF23-6A20-A66D-D294A2FE114E}" status="resolved" created="2023-09-22T11:14:49.243" complete="100000">
    <pc:sldMkLst xmlns:pc="http://schemas.microsoft.com/office/powerpoint/2013/main/command">
      <pc:docMk/>
      <pc:sldMk cId="369235960" sldId="257"/>
    </pc:sldMkLst>
    <p188:txBody>
      <a:bodyPr/>
      <a:lstStyle/>
      <a:p>
        <a:r>
          <a:rPr lang="fr-BE"/>
          <a:t>1. The reference at the bottom is barely visible: either make it bigger, or remove it
2. Is this slide still necessary, when the next one presents the same content, but on with a concrete example?</a:t>
        </a:r>
      </a:p>
    </p188:txBody>
  </p188:cm>
</p188:cmLst>
</file>

<file path=ppt/comments/modernComment_111_CE3AE14C.xml><?xml version="1.0" encoding="utf-8"?>
<p188:cmLst xmlns:a="http://schemas.openxmlformats.org/drawingml/2006/main" xmlns:r="http://schemas.openxmlformats.org/officeDocument/2006/relationships" xmlns:p188="http://schemas.microsoft.com/office/powerpoint/2018/8/main">
  <p188:cm id="{9D8EE0B5-7896-4DED-9080-2D327940448A}" authorId="{A95DB9BF-DF23-6A20-A66D-D294A2FE114E}" status="resolved" created="2023-09-22T11:17:17.989" complete="100000">
    <pc:sldMkLst xmlns:pc="http://schemas.microsoft.com/office/powerpoint/2013/main/command">
      <pc:docMk/>
      <pc:sldMk cId="3459965260" sldId="273"/>
    </pc:sldMkLst>
    <p188:txBody>
      <a:bodyPr/>
      <a:lstStyle/>
      <a:p>
        <a:r>
          <a:rPr lang="fr-BE"/>
          <a:t>I would remove Point 3: in the context of the talk, this is simply illustrative, not really a contrib.</a:t>
        </a:r>
      </a:p>
    </p188:txBody>
  </p188:cm>
  <p188:cm id="{9316B687-9252-4291-917F-12F6DE5EBE69}" authorId="{A95DB9BF-DF23-6A20-A66D-D294A2FE114E}" status="resolved" created="2023-09-24T10:13:39.642" complete="100000">
    <ac:deMkLst xmlns:ac="http://schemas.microsoft.com/office/drawing/2013/main/command">
      <pc:docMk xmlns:pc="http://schemas.microsoft.com/office/powerpoint/2013/main/command"/>
      <pc:sldMk xmlns:pc="http://schemas.microsoft.com/office/powerpoint/2013/main/command" cId="3459965260" sldId="273"/>
      <ac:spMk id="3" creationId="{C378630B-C5DB-4FD0-2D4D-ADB62B77CC92}"/>
    </ac:deMkLst>
    <p188:txBody>
      <a:bodyPr/>
      <a:lstStyle/>
      <a:p>
        <a:r>
          <a:rPr lang="fr-BE"/>
          <a:t>In the paper, we use a / to separate co-evolving entities: metamodel/model; metamodel/viewtype. This avoids this mega-long dashed named where it becomes difficult to know where the separation is.</a:t>
        </a:r>
      </a:p>
    </p188:txBody>
  </p188:cm>
</p188:cmLst>
</file>

<file path=ppt/comments/modernComment_114_CEB659D.xml><?xml version="1.0" encoding="utf-8"?>
<p188:cmLst xmlns:a="http://schemas.openxmlformats.org/drawingml/2006/main" xmlns:r="http://schemas.openxmlformats.org/officeDocument/2006/relationships" xmlns:p188="http://schemas.microsoft.com/office/powerpoint/2018/8/main">
  <p188:cm id="{43F2990C-DFE0-4E44-BA84-0E6377995080}" authorId="{A95DB9BF-DF23-6A20-A66D-D294A2FE114E}" status="resolved" created="2023-09-24T10:43:44.952" complete="100000">
    <pc:sldMkLst xmlns:pc="http://schemas.microsoft.com/office/powerpoint/2013/main/command">
      <pc:docMk/>
      <pc:sldMk cId="216753565" sldId="276"/>
    </pc:sldMkLst>
    <p188:txBody>
      <a:bodyPr/>
      <a:lstStyle/>
      <a:p>
        <a:r>
          <a:rPr lang="fr-BE"/>
          <a:t>This slide needs more work:
1. How many from Khelladi et al.?
2. Explain that we MERGED, and FILTERED operators, and that some are metamodelled in a similar way</a:t>
        </a:r>
      </a:p>
    </p188:txBody>
  </p188:cm>
</p188:cmLst>
</file>

<file path=ppt/comments/modernComment_11B_995FA6E1.xml><?xml version="1.0" encoding="utf-8"?>
<p188:cmLst xmlns:a="http://schemas.openxmlformats.org/drawingml/2006/main" xmlns:r="http://schemas.openxmlformats.org/officeDocument/2006/relationships" xmlns:p188="http://schemas.microsoft.com/office/powerpoint/2018/8/main">
  <p188:cm id="{D6D74192-9979-6D40-B2E7-9C83C9B7F61B}" authorId="{150C9955-1A82-9324-AD94-87709C0E11E1}" created="2023-09-26T09:06:03.441">
    <pc:sldMkLst xmlns:pc="http://schemas.microsoft.com/office/powerpoint/2013/main/command">
      <pc:docMk/>
      <pc:sldMk cId="2573182689" sldId="283"/>
    </pc:sldMkLst>
    <p188:txBody>
      <a:bodyPr/>
      <a:lstStyle/>
      <a:p>
        <a:r>
          <a:rPr lang="en-US"/>
          <a:t>Meaningful operator = composition of operators</a:t>
        </a:r>
      </a:p>
    </p188:txBody>
  </p188:cm>
</p188:cmLst>
</file>

<file path=ppt/comments/modernComment_11E_56364152.xml><?xml version="1.0" encoding="utf-8"?>
<p188:cmLst xmlns:a="http://schemas.openxmlformats.org/drawingml/2006/main" xmlns:r="http://schemas.openxmlformats.org/officeDocument/2006/relationships" xmlns:p188="http://schemas.microsoft.com/office/powerpoint/2018/8/main">
  <p188:cm id="{A6CBF996-E2FD-6046-B07D-93899F8F668E}" authorId="{150C9955-1A82-9324-AD94-87709C0E11E1}" created="2023-09-26T08:49:51.933">
    <pc:sldMkLst xmlns:pc="http://schemas.microsoft.com/office/powerpoint/2013/main/command">
      <pc:docMk/>
      <pc:sldMk cId="1446396242" sldId="286"/>
    </pc:sldMkLst>
    <p188:txBody>
      <a:bodyPr/>
      <a:lstStyle/>
      <a:p>
        <a:r>
          <a:rPr lang="en-US"/>
          <a:t>Replace this with an object diagram</a:t>
        </a:r>
      </a:p>
    </p188:txBody>
  </p188:cm>
</p188:cmLst>
</file>

<file path=ppt/comments/modernComment_120_6E93ED86.xml><?xml version="1.0" encoding="utf-8"?>
<p188:cmLst xmlns:a="http://schemas.openxmlformats.org/drawingml/2006/main" xmlns:r="http://schemas.openxmlformats.org/officeDocument/2006/relationships" xmlns:p188="http://schemas.microsoft.com/office/powerpoint/2018/8/main">
  <p188:cm id="{51AF8BA2-A3BD-8842-96DA-9197BCE648A7}" authorId="{AFAD1477-572C-0BD4-B473-C0174D3DEFEE}" created="2023-10-02T13:12:25.701">
    <pc:sldMkLst xmlns:pc="http://schemas.microsoft.com/office/powerpoint/2013/main/command">
      <pc:docMk/>
      <pc:sldMk cId="1855188358" sldId="288"/>
    </pc:sldMkLst>
    <p188:txBody>
      <a:bodyPr/>
      <a:lstStyle/>
      <a:p>
        <a:r>
          <a:rPr lang="en-US"/>
          <a:t>Add the enum on the kind</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983F90-DB44-0043-8849-71EC96B40597}" type="datetimeFigureOut">
              <a:rPr lang="en-US" smtClean="0"/>
              <a:t>10/2/23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581B0E0-20C4-9B45-B426-2BA34EE21459}" type="slidenum">
              <a:rPr lang="en-US" smtClean="0"/>
              <a:t>‹#›</a:t>
            </a:fld>
            <a:endParaRPr lang="en-US"/>
          </a:p>
        </p:txBody>
      </p:sp>
    </p:spTree>
    <p:extLst>
      <p:ext uri="{BB962C8B-B14F-4D97-AF65-F5344CB8AC3E}">
        <p14:creationId xmlns:p14="http://schemas.microsoft.com/office/powerpoint/2010/main" val="30622409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Joint work. Institution name and first name of authors</a:t>
            </a:r>
          </a:p>
        </p:txBody>
      </p:sp>
      <p:sp>
        <p:nvSpPr>
          <p:cNvPr id="4" name="Slide Number Placeholder 3"/>
          <p:cNvSpPr>
            <a:spLocks noGrp="1"/>
          </p:cNvSpPr>
          <p:nvPr>
            <p:ph type="sldNum" sz="quarter" idx="5"/>
          </p:nvPr>
        </p:nvSpPr>
        <p:spPr/>
        <p:txBody>
          <a:bodyPr/>
          <a:lstStyle/>
          <a:p>
            <a:fld id="{C581B0E0-20C4-9B45-B426-2BA34EE21459}" type="slidenum">
              <a:rPr lang="en-US" smtClean="0"/>
              <a:t>1</a:t>
            </a:fld>
            <a:endParaRPr lang="en-US"/>
          </a:p>
        </p:txBody>
      </p:sp>
    </p:spTree>
    <p:extLst>
      <p:ext uri="{BB962C8B-B14F-4D97-AF65-F5344CB8AC3E}">
        <p14:creationId xmlns:p14="http://schemas.microsoft.com/office/powerpoint/2010/main" val="2800506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Insert the top parts of the two papers </a:t>
            </a:r>
            <a:r>
              <a:rPr lang="en-US" dirty="0" err="1"/>
              <a:t>Khelladi</a:t>
            </a:r>
            <a:r>
              <a:rPr lang="en-US" dirty="0"/>
              <a:t> and </a:t>
            </a:r>
            <a:r>
              <a:rPr lang="en-US" dirty="0" err="1"/>
              <a:t>Hermannsdorfer</a:t>
            </a:r>
            <a:endParaRPr lang="en-US" dirty="0"/>
          </a:p>
        </p:txBody>
      </p:sp>
      <p:sp>
        <p:nvSpPr>
          <p:cNvPr id="4" name="Slide Number Placeholder 3"/>
          <p:cNvSpPr>
            <a:spLocks noGrp="1"/>
          </p:cNvSpPr>
          <p:nvPr>
            <p:ph type="sldNum" sz="quarter" idx="5"/>
          </p:nvPr>
        </p:nvSpPr>
        <p:spPr/>
        <p:txBody>
          <a:bodyPr/>
          <a:lstStyle/>
          <a:p>
            <a:fld id="{C581B0E0-20C4-9B45-B426-2BA34EE21459}" type="slidenum">
              <a:rPr lang="en-US" smtClean="0"/>
              <a:t>8</a:t>
            </a:fld>
            <a:endParaRPr lang="en-US"/>
          </a:p>
        </p:txBody>
      </p:sp>
    </p:spTree>
    <p:extLst>
      <p:ext uri="{BB962C8B-B14F-4D97-AF65-F5344CB8AC3E}">
        <p14:creationId xmlns:p14="http://schemas.microsoft.com/office/powerpoint/2010/main" val="29134295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Insert the top parts of the two papers </a:t>
            </a:r>
            <a:r>
              <a:rPr lang="en-US" dirty="0" err="1"/>
              <a:t>Khelladi</a:t>
            </a:r>
            <a:r>
              <a:rPr lang="en-US" dirty="0"/>
              <a:t> and </a:t>
            </a:r>
            <a:r>
              <a:rPr lang="en-US" dirty="0" err="1"/>
              <a:t>Hermannsdorfer</a:t>
            </a:r>
            <a:endParaRPr lang="en-US" dirty="0"/>
          </a:p>
        </p:txBody>
      </p:sp>
      <p:sp>
        <p:nvSpPr>
          <p:cNvPr id="4" name="Slide Number Placeholder 3"/>
          <p:cNvSpPr>
            <a:spLocks noGrp="1"/>
          </p:cNvSpPr>
          <p:nvPr>
            <p:ph type="sldNum" sz="quarter" idx="5"/>
          </p:nvPr>
        </p:nvSpPr>
        <p:spPr/>
        <p:txBody>
          <a:bodyPr/>
          <a:lstStyle/>
          <a:p>
            <a:fld id="{C581B0E0-20C4-9B45-B426-2BA34EE21459}" type="slidenum">
              <a:rPr lang="en-US" smtClean="0"/>
              <a:t>9</a:t>
            </a:fld>
            <a:endParaRPr lang="en-US"/>
          </a:p>
        </p:txBody>
      </p:sp>
    </p:spTree>
    <p:extLst>
      <p:ext uri="{BB962C8B-B14F-4D97-AF65-F5344CB8AC3E}">
        <p14:creationId xmlns:p14="http://schemas.microsoft.com/office/powerpoint/2010/main" val="316645991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 Title at the top">
    <p:bg>
      <p:bgPr>
        <a:solidFill>
          <a:srgbClr val="EEE8E8"/>
        </a:solidFill>
        <a:effectLst/>
      </p:bgPr>
    </p:bg>
    <p:spTree>
      <p:nvGrpSpPr>
        <p:cNvPr id="1" name=""/>
        <p:cNvGrpSpPr/>
        <p:nvPr/>
      </p:nvGrpSpPr>
      <p:grpSpPr>
        <a:xfrm>
          <a:off x="0" y="0"/>
          <a:ext cx="0" cy="0"/>
          <a:chOff x="0" y="0"/>
          <a:chExt cx="0" cy="0"/>
        </a:xfrm>
      </p:grpSpPr>
      <p:sp>
        <p:nvSpPr>
          <p:cNvPr id="10" name="Black75"/>
          <p:cNvSpPr/>
          <p:nvPr/>
        </p:nvSpPr>
        <p:spPr>
          <a:xfrm>
            <a:off x="0" y="1008000"/>
            <a:ext cx="12192000" cy="1440000"/>
          </a:xfrm>
          <a:prstGeom prst="rect">
            <a:avLst/>
          </a:prstGeom>
          <a:solidFill>
            <a:schemeClr val="tx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733"/>
          </a:p>
        </p:txBody>
      </p:sp>
      <p:sp>
        <p:nvSpPr>
          <p:cNvPr id="2" name="Title 1"/>
          <p:cNvSpPr>
            <a:spLocks noGrp="1"/>
          </p:cNvSpPr>
          <p:nvPr>
            <p:ph type="ctrTitle" hasCustomPrompt="1"/>
          </p:nvPr>
        </p:nvSpPr>
        <p:spPr>
          <a:xfrm>
            <a:off x="-1" y="1008065"/>
            <a:ext cx="12191999" cy="1056000"/>
          </a:xfrm>
          <a:solidFill>
            <a:schemeClr val="tx2">
              <a:alpha val="50000"/>
            </a:schemeClr>
          </a:solidFill>
        </p:spPr>
        <p:txBody>
          <a:bodyPr lIns="756000" rIns="1962000" anchor="ctr"/>
          <a:lstStyle>
            <a:lvl1pPr algn="l">
              <a:lnSpc>
                <a:spcPts val="3067"/>
              </a:lnSpc>
              <a:defRPr sz="2933" baseline="0">
                <a:solidFill>
                  <a:schemeClr val="bg1"/>
                </a:solidFill>
              </a:defRPr>
            </a:lvl1pPr>
          </a:lstStyle>
          <a:p>
            <a:r>
              <a:rPr lang="en-GB" dirty="0"/>
              <a:t>Example of a title at the top</a:t>
            </a:r>
          </a:p>
        </p:txBody>
      </p:sp>
      <p:sp>
        <p:nvSpPr>
          <p:cNvPr id="3" name="Subtitle 2"/>
          <p:cNvSpPr>
            <a:spLocks noGrp="1"/>
          </p:cNvSpPr>
          <p:nvPr>
            <p:ph type="subTitle" idx="1" hasCustomPrompt="1"/>
          </p:nvPr>
        </p:nvSpPr>
        <p:spPr>
          <a:xfrm>
            <a:off x="-1" y="2064000"/>
            <a:ext cx="12191999" cy="384000"/>
          </a:xfrm>
          <a:solidFill>
            <a:schemeClr val="tx2">
              <a:alpha val="50000"/>
            </a:schemeClr>
          </a:solidFill>
          <a:ln>
            <a:noFill/>
          </a:ln>
        </p:spPr>
        <p:txBody>
          <a:bodyPr wrap="none" lIns="756000" tIns="18000" rIns="1962000"/>
          <a:lstStyle>
            <a:lvl1pPr marL="0" indent="0" algn="l">
              <a:buNone/>
              <a:defRPr sz="1333" b="1" cap="all" baseline="0">
                <a:solidFill>
                  <a:schemeClr val="bg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GB" dirty="0"/>
              <a:t>SUBTITLE OR DATE</a:t>
            </a:r>
          </a:p>
        </p:txBody>
      </p:sp>
      <p:pic>
        <p:nvPicPr>
          <p:cNvPr id="7" name="Picture 2">
            <a:extLst>
              <a:ext uri="{FF2B5EF4-FFF2-40B4-BE49-F238E27FC236}">
                <a16:creationId xmlns:a16="http://schemas.microsoft.com/office/drawing/2014/main" id="{521D38FC-6D70-0146-84E1-32B3F0A2D642}"/>
              </a:ext>
            </a:extLst>
          </p:cNvPr>
          <p:cNvPicPr>
            <a:picLocks noChangeAspect="1"/>
          </p:cNvPicPr>
          <p:nvPr/>
        </p:nvPicPr>
        <p:blipFill>
          <a:blip r:embed="rId2"/>
          <a:stretch>
            <a:fillRect/>
          </a:stretch>
        </p:blipFill>
        <p:spPr>
          <a:xfrm>
            <a:off x="9787467" y="6091768"/>
            <a:ext cx="2404533" cy="766233"/>
          </a:xfrm>
          <a:prstGeom prst="rect">
            <a:avLst/>
          </a:prstGeom>
        </p:spPr>
      </p:pic>
      <p:sp>
        <p:nvSpPr>
          <p:cNvPr id="9" name="Tijdelijke aanduiding voor tekst 8"/>
          <p:cNvSpPr>
            <a:spLocks noGrp="1"/>
          </p:cNvSpPr>
          <p:nvPr>
            <p:ph type="body" sz="quarter" idx="13" hasCustomPrompt="1"/>
          </p:nvPr>
        </p:nvSpPr>
        <p:spPr>
          <a:xfrm>
            <a:off x="1" y="5321301"/>
            <a:ext cx="12191999" cy="768351"/>
          </a:xfrm>
          <a:solidFill>
            <a:srgbClr val="000000">
              <a:alpha val="25000"/>
            </a:srgbClr>
          </a:solidFill>
          <a:ln>
            <a:noFill/>
          </a:ln>
        </p:spPr>
        <p:txBody>
          <a:bodyPr lIns="756000" anchor="ctr" anchorCtr="0"/>
          <a:lstStyle>
            <a:lvl1pPr>
              <a:defRPr sz="1467" b="1">
                <a:solidFill>
                  <a:schemeClr val="bg1"/>
                </a:solidFill>
              </a:defRPr>
            </a:lvl1pPr>
          </a:lstStyle>
          <a:p>
            <a:pPr lvl="0"/>
            <a:r>
              <a:rPr lang="en-GB" dirty="0"/>
              <a:t>Name, Function</a:t>
            </a:r>
          </a:p>
        </p:txBody>
      </p:sp>
      <p:sp>
        <p:nvSpPr>
          <p:cNvPr id="11" name="Tijdelijke aanduiding voor tekst 8"/>
          <p:cNvSpPr>
            <a:spLocks noGrp="1"/>
          </p:cNvSpPr>
          <p:nvPr>
            <p:ph type="body" sz="quarter" idx="14" hasCustomPrompt="1"/>
          </p:nvPr>
        </p:nvSpPr>
        <p:spPr>
          <a:xfrm>
            <a:off x="-8889" y="6089650"/>
            <a:ext cx="9796356" cy="768351"/>
          </a:xfrm>
          <a:solidFill>
            <a:srgbClr val="FFFFFF"/>
          </a:solidFill>
          <a:ln>
            <a:noFill/>
          </a:ln>
        </p:spPr>
        <p:txBody>
          <a:bodyPr lIns="756000" anchor="ctr" anchorCtr="0"/>
          <a:lstStyle>
            <a:lvl1pPr>
              <a:defRPr sz="1467" b="0" baseline="0">
                <a:solidFill>
                  <a:schemeClr val="tx1"/>
                </a:solidFill>
              </a:defRPr>
            </a:lvl1pPr>
          </a:lstStyle>
          <a:p>
            <a:pPr lvl="0"/>
            <a:r>
              <a:rPr lang="en-GB" dirty="0"/>
              <a:t>Department, Sub department or Capacity Group</a:t>
            </a:r>
          </a:p>
        </p:txBody>
      </p:sp>
    </p:spTree>
    <p:extLst>
      <p:ext uri="{BB962C8B-B14F-4D97-AF65-F5344CB8AC3E}">
        <p14:creationId xmlns:p14="http://schemas.microsoft.com/office/powerpoint/2010/main" val="4001690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1/2 image - 1/2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98024" y="782400"/>
            <a:ext cx="4800000" cy="976317"/>
          </a:xfrm>
        </p:spPr>
        <p:txBody>
          <a:bodyPr/>
          <a:lstStyle>
            <a:lvl1pPr>
              <a:lnSpc>
                <a:spcPct val="100000"/>
              </a:lnSpc>
              <a:defRPr sz="2600" b="0" baseline="0"/>
            </a:lvl1pPr>
          </a:lstStyle>
          <a:p>
            <a:r>
              <a:rPr lang="en-GB" dirty="0"/>
              <a:t>This is an example of 19,5 </a:t>
            </a:r>
            <a:r>
              <a:rPr lang="en-GB" dirty="0" err="1"/>
              <a:t>pt</a:t>
            </a:r>
            <a:r>
              <a:rPr lang="en-GB" dirty="0"/>
              <a:t> text with single line spacing</a:t>
            </a:r>
          </a:p>
        </p:txBody>
      </p:sp>
      <p:sp>
        <p:nvSpPr>
          <p:cNvPr id="3" name="Content Placeholder 2"/>
          <p:cNvSpPr>
            <a:spLocks noGrp="1"/>
          </p:cNvSpPr>
          <p:nvPr>
            <p:ph sz="half" idx="1" hasCustomPrompt="1"/>
          </p:nvPr>
        </p:nvSpPr>
        <p:spPr>
          <a:xfrm>
            <a:off x="6293791" y="1727201"/>
            <a:ext cx="4798484" cy="3911600"/>
          </a:xfrm>
        </p:spPr>
        <p:txBody>
          <a:bodyPr/>
          <a:lstStyle>
            <a:lvl1pPr>
              <a:defRPr/>
            </a:lvl1pPr>
          </a:lstStyle>
          <a:p>
            <a:pPr lvl="0"/>
            <a:r>
              <a:rPr lang="en-GB" dirty="0"/>
              <a:t>Click to enter text</a:t>
            </a:r>
          </a:p>
          <a:p>
            <a:pPr lvl="1"/>
            <a:r>
              <a:rPr lang="en-GB" dirty="0" err="1"/>
              <a:t>Tweede</a:t>
            </a:r>
            <a:r>
              <a:rPr lang="en-GB" dirty="0"/>
              <a:t> </a:t>
            </a:r>
            <a:r>
              <a:rPr lang="en-GB" dirty="0" err="1"/>
              <a:t>niveau</a:t>
            </a:r>
            <a:endParaRPr lang="en-GB" dirty="0"/>
          </a:p>
          <a:p>
            <a:pPr lvl="2"/>
            <a:r>
              <a:rPr lang="en-GB" dirty="0" err="1"/>
              <a:t>Derde</a:t>
            </a:r>
            <a:r>
              <a:rPr lang="en-GB" dirty="0"/>
              <a:t> </a:t>
            </a:r>
            <a:r>
              <a:rPr lang="en-GB" dirty="0" err="1"/>
              <a:t>niveau</a:t>
            </a:r>
            <a:endParaRPr lang="en-GB" dirty="0"/>
          </a:p>
          <a:p>
            <a:pPr lvl="3"/>
            <a:r>
              <a:rPr lang="en-GB" dirty="0" err="1"/>
              <a:t>Vierde</a:t>
            </a:r>
            <a:r>
              <a:rPr lang="en-GB" dirty="0"/>
              <a:t> </a:t>
            </a:r>
            <a:r>
              <a:rPr lang="en-GB" dirty="0" err="1"/>
              <a:t>niveau</a:t>
            </a:r>
            <a:endParaRPr lang="en-GB" dirty="0"/>
          </a:p>
          <a:p>
            <a:pPr lvl="4"/>
            <a:r>
              <a:rPr lang="en-GB" dirty="0" err="1"/>
              <a:t>Vijfde</a:t>
            </a:r>
            <a:r>
              <a:rPr lang="en-GB" dirty="0"/>
              <a:t> </a:t>
            </a:r>
            <a:r>
              <a:rPr lang="en-GB" dirty="0" err="1"/>
              <a:t>niveau</a:t>
            </a:r>
            <a:endParaRPr lang="en-GB" dirty="0"/>
          </a:p>
        </p:txBody>
      </p:sp>
      <p:sp>
        <p:nvSpPr>
          <p:cNvPr id="5" name="Date Placeholder 4"/>
          <p:cNvSpPr>
            <a:spLocks noGrp="1"/>
          </p:cNvSpPr>
          <p:nvPr>
            <p:ph type="dt" sz="half" idx="10"/>
          </p:nvPr>
        </p:nvSpPr>
        <p:spPr>
          <a:xfrm>
            <a:off x="838200" y="6356351"/>
            <a:ext cx="2743200" cy="365125"/>
          </a:xfrm>
          <a:prstGeom prst="rect">
            <a:avLst/>
          </a:prstGeom>
        </p:spPr>
        <p:txBody>
          <a:bodyPr/>
          <a:lstStyle/>
          <a:p>
            <a:endParaRPr lang="en-GB" dirty="0"/>
          </a:p>
        </p:txBody>
      </p:sp>
      <p:sp>
        <p:nvSpPr>
          <p:cNvPr id="6" name="Footer Placeholder 5"/>
          <p:cNvSpPr>
            <a:spLocks noGrp="1"/>
          </p:cNvSpPr>
          <p:nvPr>
            <p:ph type="ftr" sz="quarter" idx="11"/>
          </p:nvPr>
        </p:nvSpPr>
        <p:spPr/>
        <p:txBody>
          <a:bodyPr/>
          <a:lstStyle/>
          <a:p>
            <a:r>
              <a:rPr lang="en-GB"/>
              <a:t>Co-Evolving Meta-Models and View Types in View-Based Development</a:t>
            </a:r>
            <a:endParaRPr lang="en-GB" dirty="0"/>
          </a:p>
        </p:txBody>
      </p:sp>
      <p:sp>
        <p:nvSpPr>
          <p:cNvPr id="7" name="Slide Number Placeholder 6"/>
          <p:cNvSpPr>
            <a:spLocks noGrp="1"/>
          </p:cNvSpPr>
          <p:nvPr>
            <p:ph type="sldNum" sz="quarter" idx="12"/>
          </p:nvPr>
        </p:nvSpPr>
        <p:spPr/>
        <p:txBody>
          <a:bodyPr/>
          <a:lstStyle/>
          <a:p>
            <a:fld id="{C194BDB0-F4EA-4DD6-8281-CCE2440D0CE0}" type="slidenum">
              <a:rPr lang="en-GB" smtClean="0"/>
              <a:t>‹#›</a:t>
            </a:fld>
            <a:endParaRPr lang="en-GB" dirty="0"/>
          </a:p>
        </p:txBody>
      </p:sp>
      <p:sp>
        <p:nvSpPr>
          <p:cNvPr id="10" name="Tijdelijke aanduiding voor afbeelding 9"/>
          <p:cNvSpPr>
            <a:spLocks noGrp="1"/>
          </p:cNvSpPr>
          <p:nvPr>
            <p:ph type="pic" sz="quarter" idx="13" hasCustomPrompt="1"/>
          </p:nvPr>
        </p:nvSpPr>
        <p:spPr>
          <a:xfrm>
            <a:off x="1" y="0"/>
            <a:ext cx="5806017" cy="6089651"/>
          </a:xfrm>
        </p:spPr>
        <p:txBody>
          <a:bodyPr/>
          <a:lstStyle>
            <a:lvl1pPr marL="0" marR="0" indent="0" algn="l" defTabSz="914377" rtl="0" eaLnBrk="1" fontAlgn="auto" latinLnBrk="0" hangingPunct="1">
              <a:lnSpc>
                <a:spcPct val="100000"/>
              </a:lnSpc>
              <a:spcBef>
                <a:spcPts val="0"/>
              </a:spcBef>
              <a:spcAft>
                <a:spcPts val="0"/>
              </a:spcAft>
              <a:buClrTx/>
              <a:buSzTx/>
              <a:buFont typeface="Arial" panose="020B0604020202020204" pitchFamily="34" charset="0"/>
              <a:buNone/>
              <a:tabLst/>
              <a:defRPr/>
            </a:lvl1pPr>
          </a:lstStyle>
          <a:p>
            <a:pPr marL="0" marR="0" lvl="0" indent="0" algn="l" defTabSz="914377" rtl="0" eaLnBrk="1" fontAlgn="auto" latinLnBrk="0" hangingPunct="1">
              <a:lnSpc>
                <a:spcPct val="100000"/>
              </a:lnSpc>
              <a:spcBef>
                <a:spcPts val="0"/>
              </a:spcBef>
              <a:spcAft>
                <a:spcPts val="0"/>
              </a:spcAft>
              <a:buClrTx/>
              <a:buSzTx/>
              <a:buFont typeface="Arial" panose="020B0604020202020204" pitchFamily="34" charset="0"/>
              <a:buNone/>
              <a:tabLst/>
              <a:defRPr/>
            </a:pPr>
            <a:r>
              <a:rPr lang="en-GB" dirty="0"/>
              <a:t>Click to insert image</a:t>
            </a:r>
          </a:p>
        </p:txBody>
      </p:sp>
    </p:spTree>
    <p:extLst>
      <p:ext uri="{BB962C8B-B14F-4D97-AF65-F5344CB8AC3E}">
        <p14:creationId xmlns:p14="http://schemas.microsoft.com/office/powerpoint/2010/main" val="27427441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1/3 image - 2/3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9207" y="782400"/>
            <a:ext cx="6427893" cy="976317"/>
          </a:xfrm>
        </p:spPr>
        <p:txBody>
          <a:bodyPr/>
          <a:lstStyle>
            <a:lvl1pPr>
              <a:lnSpc>
                <a:spcPct val="100000"/>
              </a:lnSpc>
              <a:defRPr sz="2600" b="0" baseline="0"/>
            </a:lvl1pPr>
          </a:lstStyle>
          <a:p>
            <a:r>
              <a:rPr lang="en-GB" dirty="0"/>
              <a:t>This is an example of 19,5 </a:t>
            </a:r>
            <a:r>
              <a:rPr lang="en-GB" dirty="0" err="1"/>
              <a:t>pt</a:t>
            </a:r>
            <a:r>
              <a:rPr lang="en-GB" dirty="0"/>
              <a:t> text with single line spacing</a:t>
            </a:r>
          </a:p>
        </p:txBody>
      </p:sp>
      <p:sp>
        <p:nvSpPr>
          <p:cNvPr id="3" name="Content Placeholder 2"/>
          <p:cNvSpPr>
            <a:spLocks noGrp="1"/>
          </p:cNvSpPr>
          <p:nvPr>
            <p:ph sz="half" idx="1" hasCustomPrompt="1"/>
          </p:nvPr>
        </p:nvSpPr>
        <p:spPr>
          <a:xfrm>
            <a:off x="4654974" y="1727201"/>
            <a:ext cx="6432127" cy="3911600"/>
          </a:xfrm>
        </p:spPr>
        <p:txBody>
          <a:bodyPr/>
          <a:lstStyle>
            <a:lvl1pPr>
              <a:defRPr baseline="0"/>
            </a:lvl1pPr>
          </a:lstStyle>
          <a:p>
            <a:pPr lvl="0"/>
            <a:r>
              <a:rPr lang="en-GB" dirty="0"/>
              <a:t>Click to enter text</a:t>
            </a:r>
          </a:p>
          <a:p>
            <a:pPr lvl="1"/>
            <a:r>
              <a:rPr lang="en-GB" dirty="0" err="1"/>
              <a:t>Tweede</a:t>
            </a:r>
            <a:r>
              <a:rPr lang="en-GB" dirty="0"/>
              <a:t> </a:t>
            </a:r>
            <a:r>
              <a:rPr lang="en-GB" dirty="0" err="1"/>
              <a:t>niveau</a:t>
            </a:r>
            <a:endParaRPr lang="en-GB" dirty="0"/>
          </a:p>
          <a:p>
            <a:pPr lvl="2"/>
            <a:r>
              <a:rPr lang="en-GB" dirty="0" err="1"/>
              <a:t>Derde</a:t>
            </a:r>
            <a:r>
              <a:rPr lang="en-GB" dirty="0"/>
              <a:t> </a:t>
            </a:r>
            <a:r>
              <a:rPr lang="en-GB" dirty="0" err="1"/>
              <a:t>niveau</a:t>
            </a:r>
            <a:endParaRPr lang="en-GB" dirty="0"/>
          </a:p>
          <a:p>
            <a:pPr lvl="3"/>
            <a:r>
              <a:rPr lang="en-GB" dirty="0" err="1"/>
              <a:t>Vierde</a:t>
            </a:r>
            <a:r>
              <a:rPr lang="en-GB" dirty="0"/>
              <a:t> </a:t>
            </a:r>
            <a:r>
              <a:rPr lang="en-GB" dirty="0" err="1"/>
              <a:t>niveau</a:t>
            </a:r>
            <a:endParaRPr lang="en-GB" dirty="0"/>
          </a:p>
          <a:p>
            <a:pPr lvl="4"/>
            <a:r>
              <a:rPr lang="en-GB" dirty="0" err="1"/>
              <a:t>Vijfde</a:t>
            </a:r>
            <a:r>
              <a:rPr lang="en-GB" dirty="0"/>
              <a:t> </a:t>
            </a:r>
            <a:r>
              <a:rPr lang="en-GB" dirty="0" err="1"/>
              <a:t>niveau</a:t>
            </a:r>
            <a:endParaRPr lang="en-GB" dirty="0"/>
          </a:p>
        </p:txBody>
      </p:sp>
      <p:sp>
        <p:nvSpPr>
          <p:cNvPr id="5" name="Date Placeholder 4"/>
          <p:cNvSpPr>
            <a:spLocks noGrp="1"/>
          </p:cNvSpPr>
          <p:nvPr>
            <p:ph type="dt" sz="half" idx="10"/>
          </p:nvPr>
        </p:nvSpPr>
        <p:spPr>
          <a:xfrm>
            <a:off x="838200" y="6356351"/>
            <a:ext cx="2743200" cy="365125"/>
          </a:xfrm>
          <a:prstGeom prst="rect">
            <a:avLst/>
          </a:prstGeom>
        </p:spPr>
        <p:txBody>
          <a:bodyPr/>
          <a:lstStyle/>
          <a:p>
            <a:endParaRPr lang="en-GB" dirty="0"/>
          </a:p>
        </p:txBody>
      </p:sp>
      <p:sp>
        <p:nvSpPr>
          <p:cNvPr id="6" name="Footer Placeholder 5"/>
          <p:cNvSpPr>
            <a:spLocks noGrp="1"/>
          </p:cNvSpPr>
          <p:nvPr>
            <p:ph type="ftr" sz="quarter" idx="11"/>
          </p:nvPr>
        </p:nvSpPr>
        <p:spPr/>
        <p:txBody>
          <a:bodyPr/>
          <a:lstStyle/>
          <a:p>
            <a:r>
              <a:rPr lang="en-GB"/>
              <a:t>Co-Evolving Meta-Models and View Types in View-Based Development</a:t>
            </a:r>
            <a:endParaRPr lang="en-GB" dirty="0"/>
          </a:p>
        </p:txBody>
      </p:sp>
      <p:sp>
        <p:nvSpPr>
          <p:cNvPr id="7" name="Slide Number Placeholder 6"/>
          <p:cNvSpPr>
            <a:spLocks noGrp="1"/>
          </p:cNvSpPr>
          <p:nvPr>
            <p:ph type="sldNum" sz="quarter" idx="12"/>
          </p:nvPr>
        </p:nvSpPr>
        <p:spPr/>
        <p:txBody>
          <a:bodyPr/>
          <a:lstStyle/>
          <a:p>
            <a:fld id="{C194BDB0-F4EA-4DD6-8281-CCE2440D0CE0}" type="slidenum">
              <a:rPr lang="en-GB" smtClean="0"/>
              <a:t>‹#›</a:t>
            </a:fld>
            <a:endParaRPr lang="en-GB" dirty="0"/>
          </a:p>
        </p:txBody>
      </p:sp>
      <p:sp>
        <p:nvSpPr>
          <p:cNvPr id="10" name="Tijdelijke aanduiding voor afbeelding 9"/>
          <p:cNvSpPr>
            <a:spLocks noGrp="1"/>
          </p:cNvSpPr>
          <p:nvPr>
            <p:ph type="pic" sz="quarter" idx="13" hasCustomPrompt="1"/>
          </p:nvPr>
        </p:nvSpPr>
        <p:spPr>
          <a:xfrm>
            <a:off x="0" y="0"/>
            <a:ext cx="4030133" cy="6089651"/>
          </a:xfrm>
        </p:spPr>
        <p:txBody>
          <a:bodyPr/>
          <a:lstStyle/>
          <a:p>
            <a:r>
              <a:rPr lang="en-GB" dirty="0"/>
              <a:t>Click to insert image</a:t>
            </a:r>
          </a:p>
        </p:txBody>
      </p:sp>
    </p:spTree>
    <p:extLst>
      <p:ext uri="{BB962C8B-B14F-4D97-AF65-F5344CB8AC3E}">
        <p14:creationId xmlns:p14="http://schemas.microsoft.com/office/powerpoint/2010/main" val="2083504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Heading + full screen dark image">
    <p:bg>
      <p:bgPr>
        <a:solidFill>
          <a:schemeClr val="bg1">
            <a:lumMod val="6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011767" y="691201"/>
            <a:ext cx="10075333" cy="978436"/>
          </a:xfrm>
        </p:spPr>
        <p:txBody>
          <a:bodyPr/>
          <a:lstStyle>
            <a:lvl1pPr>
              <a:defRPr baseline="0">
                <a:solidFill>
                  <a:schemeClr val="bg1"/>
                </a:solidFill>
              </a:defRPr>
            </a:lvl1pPr>
          </a:lstStyle>
          <a:p>
            <a:r>
              <a:rPr lang="en-GB" dirty="0"/>
              <a:t>This is an example of a white headline on a full screen, dark image</a:t>
            </a:r>
          </a:p>
        </p:txBody>
      </p:sp>
      <p:sp>
        <p:nvSpPr>
          <p:cNvPr id="4" name="Date Placeholder 3"/>
          <p:cNvSpPr>
            <a:spLocks noGrp="1"/>
          </p:cNvSpPr>
          <p:nvPr>
            <p:ph type="dt" sz="half" idx="10"/>
          </p:nvPr>
        </p:nvSpPr>
        <p:spPr>
          <a:xfrm>
            <a:off x="838200" y="6356351"/>
            <a:ext cx="2743200" cy="365125"/>
          </a:xfrm>
          <a:prstGeom prst="rect">
            <a:avLst/>
          </a:prstGeom>
        </p:spPr>
        <p:txBody>
          <a:bodyPr/>
          <a:lstStyle/>
          <a:p>
            <a:endParaRPr lang="en-GB" dirty="0"/>
          </a:p>
        </p:txBody>
      </p:sp>
      <p:sp>
        <p:nvSpPr>
          <p:cNvPr id="5" name="Footer Placeholder 4"/>
          <p:cNvSpPr>
            <a:spLocks noGrp="1"/>
          </p:cNvSpPr>
          <p:nvPr>
            <p:ph type="ftr" sz="quarter" idx="11"/>
          </p:nvPr>
        </p:nvSpPr>
        <p:spPr/>
        <p:txBody>
          <a:bodyPr/>
          <a:lstStyle/>
          <a:p>
            <a:r>
              <a:rPr lang="en-GB"/>
              <a:t>Co-Evolving Meta-Models and View Types in View-Based Development</a:t>
            </a:r>
            <a:endParaRPr lang="en-GB" dirty="0"/>
          </a:p>
        </p:txBody>
      </p:sp>
      <p:sp>
        <p:nvSpPr>
          <p:cNvPr id="6" name="Slide Number Placeholder 5"/>
          <p:cNvSpPr>
            <a:spLocks noGrp="1"/>
          </p:cNvSpPr>
          <p:nvPr>
            <p:ph type="sldNum" sz="quarter" idx="12"/>
          </p:nvPr>
        </p:nvSpPr>
        <p:spPr/>
        <p:txBody>
          <a:bodyPr/>
          <a:lstStyle/>
          <a:p>
            <a:fld id="{C194BDB0-F4EA-4DD6-8281-CCE2440D0CE0}" type="slidenum">
              <a:rPr lang="en-GB" smtClean="0"/>
              <a:t>‹#›</a:t>
            </a:fld>
            <a:endParaRPr lang="en-GB" dirty="0"/>
          </a:p>
        </p:txBody>
      </p:sp>
    </p:spTree>
    <p:extLst>
      <p:ext uri="{BB962C8B-B14F-4D97-AF65-F5344CB8AC3E}">
        <p14:creationId xmlns:p14="http://schemas.microsoft.com/office/powerpoint/2010/main" val="3820974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Heading + full screen light image">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011767" y="691201"/>
            <a:ext cx="10075333" cy="978436"/>
          </a:xfrm>
        </p:spPr>
        <p:txBody>
          <a:bodyPr/>
          <a:lstStyle>
            <a:lvl1pPr>
              <a:defRPr baseline="0">
                <a:solidFill>
                  <a:schemeClr val="tx1"/>
                </a:solidFill>
              </a:defRPr>
            </a:lvl1pPr>
          </a:lstStyle>
          <a:p>
            <a:r>
              <a:rPr lang="en-GB" dirty="0"/>
              <a:t>This is an example of a black headline on a full screen, light image</a:t>
            </a:r>
          </a:p>
        </p:txBody>
      </p:sp>
      <p:sp>
        <p:nvSpPr>
          <p:cNvPr id="4" name="Date Placeholder 3"/>
          <p:cNvSpPr>
            <a:spLocks noGrp="1"/>
          </p:cNvSpPr>
          <p:nvPr>
            <p:ph type="dt" sz="half" idx="10"/>
          </p:nvPr>
        </p:nvSpPr>
        <p:spPr>
          <a:xfrm>
            <a:off x="838200" y="6356351"/>
            <a:ext cx="2743200" cy="365125"/>
          </a:xfrm>
          <a:prstGeom prst="rect">
            <a:avLst/>
          </a:prstGeom>
        </p:spPr>
        <p:txBody>
          <a:bodyPr/>
          <a:lstStyle/>
          <a:p>
            <a:endParaRPr lang="en-GB" dirty="0"/>
          </a:p>
        </p:txBody>
      </p:sp>
      <p:sp>
        <p:nvSpPr>
          <p:cNvPr id="5" name="Footer Placeholder 4"/>
          <p:cNvSpPr>
            <a:spLocks noGrp="1"/>
          </p:cNvSpPr>
          <p:nvPr>
            <p:ph type="ftr" sz="quarter" idx="11"/>
          </p:nvPr>
        </p:nvSpPr>
        <p:spPr/>
        <p:txBody>
          <a:bodyPr/>
          <a:lstStyle/>
          <a:p>
            <a:r>
              <a:rPr lang="en-GB"/>
              <a:t>Co-Evolving Meta-Models and View Types in View-Based Development</a:t>
            </a:r>
            <a:endParaRPr lang="en-GB" dirty="0"/>
          </a:p>
        </p:txBody>
      </p:sp>
      <p:sp>
        <p:nvSpPr>
          <p:cNvPr id="6" name="Slide Number Placeholder 5"/>
          <p:cNvSpPr>
            <a:spLocks noGrp="1"/>
          </p:cNvSpPr>
          <p:nvPr>
            <p:ph type="sldNum" sz="quarter" idx="12"/>
          </p:nvPr>
        </p:nvSpPr>
        <p:spPr/>
        <p:txBody>
          <a:bodyPr/>
          <a:lstStyle/>
          <a:p>
            <a:fld id="{C194BDB0-F4EA-4DD6-8281-CCE2440D0CE0}" type="slidenum">
              <a:rPr lang="en-GB" smtClean="0"/>
              <a:t>‹#›</a:t>
            </a:fld>
            <a:endParaRPr lang="en-GB" dirty="0"/>
          </a:p>
        </p:txBody>
      </p:sp>
    </p:spTree>
    <p:extLst>
      <p:ext uri="{BB962C8B-B14F-4D97-AF65-F5344CB8AC3E}">
        <p14:creationId xmlns:p14="http://schemas.microsoft.com/office/powerpoint/2010/main" val="208061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White backgroun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011767" y="691201"/>
            <a:ext cx="10075333" cy="978436"/>
          </a:xfrm>
        </p:spPr>
        <p:txBody>
          <a:bodyPr/>
          <a:lstStyle>
            <a:lvl1pPr>
              <a:defRPr baseline="0">
                <a:solidFill>
                  <a:schemeClr val="tx1"/>
                </a:solidFill>
              </a:defRPr>
            </a:lvl1pPr>
          </a:lstStyle>
          <a:p>
            <a:r>
              <a:rPr lang="en-GB" dirty="0"/>
              <a:t>This is an example of a black headline on a white background</a:t>
            </a:r>
          </a:p>
        </p:txBody>
      </p:sp>
      <p:sp>
        <p:nvSpPr>
          <p:cNvPr id="4" name="Date Placeholder 3"/>
          <p:cNvSpPr>
            <a:spLocks noGrp="1"/>
          </p:cNvSpPr>
          <p:nvPr>
            <p:ph type="dt" sz="half" idx="10"/>
          </p:nvPr>
        </p:nvSpPr>
        <p:spPr>
          <a:xfrm>
            <a:off x="838200" y="6356351"/>
            <a:ext cx="2743200" cy="365125"/>
          </a:xfrm>
          <a:prstGeom prst="rect">
            <a:avLst/>
          </a:prstGeom>
        </p:spPr>
        <p:txBody>
          <a:bodyPr/>
          <a:lstStyle/>
          <a:p>
            <a:endParaRPr lang="en-GB" dirty="0"/>
          </a:p>
        </p:txBody>
      </p:sp>
      <p:sp>
        <p:nvSpPr>
          <p:cNvPr id="5" name="Footer Placeholder 4"/>
          <p:cNvSpPr>
            <a:spLocks noGrp="1"/>
          </p:cNvSpPr>
          <p:nvPr>
            <p:ph type="ftr" sz="quarter" idx="11"/>
          </p:nvPr>
        </p:nvSpPr>
        <p:spPr/>
        <p:txBody>
          <a:bodyPr/>
          <a:lstStyle/>
          <a:p>
            <a:r>
              <a:rPr lang="en-GB"/>
              <a:t>Co-Evolving Meta-Models and View Types in View-Based Development</a:t>
            </a:r>
            <a:endParaRPr lang="en-GB" dirty="0"/>
          </a:p>
        </p:txBody>
      </p:sp>
      <p:sp>
        <p:nvSpPr>
          <p:cNvPr id="6" name="Slide Number Placeholder 5"/>
          <p:cNvSpPr>
            <a:spLocks noGrp="1"/>
          </p:cNvSpPr>
          <p:nvPr>
            <p:ph type="sldNum" sz="quarter" idx="12"/>
          </p:nvPr>
        </p:nvSpPr>
        <p:spPr/>
        <p:txBody>
          <a:bodyPr/>
          <a:lstStyle/>
          <a:p>
            <a:fld id="{C194BDB0-F4EA-4DD6-8281-CCE2440D0CE0}" type="slidenum">
              <a:rPr lang="en-GB" smtClean="0"/>
              <a:t>‹#›</a:t>
            </a:fld>
            <a:endParaRPr lang="en-GB" dirty="0"/>
          </a:p>
        </p:txBody>
      </p:sp>
      <p:cxnSp>
        <p:nvCxnSpPr>
          <p:cNvPr id="7" name="Rechte verbindingslijn 6"/>
          <p:cNvCxnSpPr/>
          <p:nvPr/>
        </p:nvCxnSpPr>
        <p:spPr>
          <a:xfrm>
            <a:off x="0" y="6085043"/>
            <a:ext cx="12192000" cy="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ijdelijke aanduiding voor afbeelding 8"/>
          <p:cNvSpPr>
            <a:spLocks noGrp="1"/>
          </p:cNvSpPr>
          <p:nvPr>
            <p:ph type="pic" sz="quarter" idx="13" hasCustomPrompt="1"/>
          </p:nvPr>
        </p:nvSpPr>
        <p:spPr>
          <a:xfrm>
            <a:off x="2520001" y="1732100"/>
            <a:ext cx="7056967" cy="3969600"/>
          </a:xfrm>
        </p:spPr>
        <p:txBody>
          <a:bodyPr/>
          <a:lstStyle>
            <a:lvl1pPr marL="0" marR="0" indent="0" algn="l" defTabSz="914377" rtl="0" eaLnBrk="1" fontAlgn="auto" latinLnBrk="0" hangingPunct="1">
              <a:lnSpc>
                <a:spcPct val="100000"/>
              </a:lnSpc>
              <a:spcBef>
                <a:spcPts val="0"/>
              </a:spcBef>
              <a:spcAft>
                <a:spcPts val="0"/>
              </a:spcAft>
              <a:buClrTx/>
              <a:buSzTx/>
              <a:buFont typeface="Arial" panose="020B0604020202020204" pitchFamily="34" charset="0"/>
              <a:buNone/>
              <a:tabLst/>
              <a:defRPr/>
            </a:lvl1pPr>
          </a:lstStyle>
          <a:p>
            <a:pPr marL="0" marR="0" lvl="0" indent="0" algn="l" defTabSz="914377" rtl="0" eaLnBrk="1" fontAlgn="auto" latinLnBrk="0" hangingPunct="1">
              <a:lnSpc>
                <a:spcPct val="100000"/>
              </a:lnSpc>
              <a:spcBef>
                <a:spcPts val="0"/>
              </a:spcBef>
              <a:spcAft>
                <a:spcPts val="0"/>
              </a:spcAft>
              <a:buClrTx/>
              <a:buSzTx/>
              <a:buFont typeface="Arial" panose="020B0604020202020204" pitchFamily="34" charset="0"/>
              <a:buNone/>
              <a:tabLst/>
              <a:defRPr/>
            </a:pPr>
            <a:r>
              <a:rPr lang="en-GB" dirty="0"/>
              <a:t>Click to insert image</a:t>
            </a:r>
          </a:p>
          <a:p>
            <a:endParaRPr lang="en-GB" dirty="0"/>
          </a:p>
        </p:txBody>
      </p:sp>
    </p:spTree>
    <p:extLst>
      <p:ext uri="{BB962C8B-B14F-4D97-AF65-F5344CB8AC3E}">
        <p14:creationId xmlns:p14="http://schemas.microsoft.com/office/powerpoint/2010/main" val="1534003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Scarlet background">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bg1"/>
                </a:solidFill>
              </a:defRPr>
            </a:lvl1pPr>
          </a:lstStyle>
          <a:p>
            <a:r>
              <a:rPr lang="en-GB" dirty="0"/>
              <a:t>This is an example of a 27 </a:t>
            </a:r>
            <a:r>
              <a:rPr lang="en-GB" dirty="0" err="1"/>
              <a:t>pt</a:t>
            </a:r>
            <a:r>
              <a:rPr lang="en-GB" dirty="0"/>
              <a:t> headline with 27 </a:t>
            </a:r>
            <a:r>
              <a:rPr lang="en-GB" dirty="0" err="1"/>
              <a:t>pt</a:t>
            </a:r>
            <a:r>
              <a:rPr lang="en-GB" dirty="0"/>
              <a:t> line spacing</a:t>
            </a:r>
          </a:p>
        </p:txBody>
      </p:sp>
      <p:sp>
        <p:nvSpPr>
          <p:cNvPr id="3" name="Content Placeholder 2"/>
          <p:cNvSpPr>
            <a:spLocks noGrp="1"/>
          </p:cNvSpPr>
          <p:nvPr>
            <p:ph idx="1" hasCustomPrompt="1"/>
          </p:nvPr>
        </p:nvSpPr>
        <p:spPr/>
        <p:txBody>
          <a:bodyPr/>
          <a:lstStyle>
            <a:lvl1pPr>
              <a:defRPr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Click to enter text</a:t>
            </a:r>
          </a:p>
          <a:p>
            <a:pPr lvl="1"/>
            <a:r>
              <a:rPr lang="en-GB" dirty="0" err="1"/>
              <a:t>Tweede</a:t>
            </a:r>
            <a:r>
              <a:rPr lang="en-GB" dirty="0"/>
              <a:t> </a:t>
            </a:r>
            <a:r>
              <a:rPr lang="en-GB" dirty="0" err="1"/>
              <a:t>niveau</a:t>
            </a:r>
            <a:endParaRPr lang="en-GB" dirty="0"/>
          </a:p>
          <a:p>
            <a:pPr lvl="2"/>
            <a:r>
              <a:rPr lang="en-GB" dirty="0" err="1"/>
              <a:t>Derde</a:t>
            </a:r>
            <a:r>
              <a:rPr lang="en-GB" dirty="0"/>
              <a:t> </a:t>
            </a:r>
            <a:r>
              <a:rPr lang="en-GB" dirty="0" err="1"/>
              <a:t>niveau</a:t>
            </a:r>
            <a:endParaRPr lang="en-GB" dirty="0"/>
          </a:p>
          <a:p>
            <a:pPr lvl="3"/>
            <a:r>
              <a:rPr lang="en-GB" dirty="0" err="1"/>
              <a:t>Vierde</a:t>
            </a:r>
            <a:r>
              <a:rPr lang="en-GB" dirty="0"/>
              <a:t> </a:t>
            </a:r>
            <a:r>
              <a:rPr lang="en-GB" dirty="0" err="1"/>
              <a:t>niveau</a:t>
            </a:r>
            <a:endParaRPr lang="en-GB" dirty="0"/>
          </a:p>
          <a:p>
            <a:pPr lvl="4"/>
            <a:r>
              <a:rPr lang="en-GB" dirty="0" err="1"/>
              <a:t>Vijfde</a:t>
            </a:r>
            <a:r>
              <a:rPr lang="en-GB" dirty="0"/>
              <a:t> </a:t>
            </a:r>
            <a:r>
              <a:rPr lang="en-GB" dirty="0" err="1"/>
              <a:t>niveau</a:t>
            </a:r>
            <a:endParaRPr lang="en-GB" dirty="0"/>
          </a:p>
        </p:txBody>
      </p:sp>
      <p:sp>
        <p:nvSpPr>
          <p:cNvPr id="4" name="Date Placeholder 3"/>
          <p:cNvSpPr>
            <a:spLocks noGrp="1"/>
          </p:cNvSpPr>
          <p:nvPr>
            <p:ph type="dt" sz="half" idx="10"/>
          </p:nvPr>
        </p:nvSpPr>
        <p:spPr>
          <a:xfrm>
            <a:off x="838200" y="6356351"/>
            <a:ext cx="2743200" cy="365125"/>
          </a:xfrm>
          <a:prstGeom prst="rect">
            <a:avLst/>
          </a:prstGeom>
        </p:spPr>
        <p:txBody>
          <a:bodyPr/>
          <a:lstStyle/>
          <a:p>
            <a:endParaRPr lang="en-GB" dirty="0"/>
          </a:p>
        </p:txBody>
      </p:sp>
      <p:sp>
        <p:nvSpPr>
          <p:cNvPr id="5" name="Footer Placeholder 4"/>
          <p:cNvSpPr>
            <a:spLocks noGrp="1"/>
          </p:cNvSpPr>
          <p:nvPr>
            <p:ph type="ftr" sz="quarter" idx="11"/>
          </p:nvPr>
        </p:nvSpPr>
        <p:spPr/>
        <p:txBody>
          <a:bodyPr/>
          <a:lstStyle/>
          <a:p>
            <a:r>
              <a:rPr lang="en-GB"/>
              <a:t>Co-Evolving Meta-Models and View Types in View-Based Development</a:t>
            </a:r>
            <a:endParaRPr lang="en-GB" dirty="0"/>
          </a:p>
        </p:txBody>
      </p:sp>
      <p:sp>
        <p:nvSpPr>
          <p:cNvPr id="6" name="Slide Number Placeholder 5"/>
          <p:cNvSpPr>
            <a:spLocks noGrp="1"/>
          </p:cNvSpPr>
          <p:nvPr>
            <p:ph type="sldNum" sz="quarter" idx="12"/>
          </p:nvPr>
        </p:nvSpPr>
        <p:spPr/>
        <p:txBody>
          <a:bodyPr/>
          <a:lstStyle/>
          <a:p>
            <a:fld id="{C194BDB0-F4EA-4DD6-8281-CCE2440D0CE0}" type="slidenum">
              <a:rPr lang="en-GB" smtClean="0"/>
              <a:t>‹#›</a:t>
            </a:fld>
            <a:endParaRPr lang="en-GB" dirty="0"/>
          </a:p>
        </p:txBody>
      </p:sp>
    </p:spTree>
    <p:extLst>
      <p:ext uri="{BB962C8B-B14F-4D97-AF65-F5344CB8AC3E}">
        <p14:creationId xmlns:p14="http://schemas.microsoft.com/office/powerpoint/2010/main" val="3293854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able +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007534" y="782401"/>
            <a:ext cx="10084741" cy="688452"/>
          </a:xfrm>
        </p:spPr>
        <p:txBody>
          <a:bodyPr wrap="none"/>
          <a:lstStyle>
            <a:lvl1pPr>
              <a:lnSpc>
                <a:spcPct val="100000"/>
              </a:lnSpc>
              <a:defRPr sz="2600" b="0" baseline="0"/>
            </a:lvl1pPr>
          </a:lstStyle>
          <a:p>
            <a:r>
              <a:rPr lang="en-US" dirty="0"/>
              <a:t>Sample slide with table and text</a:t>
            </a:r>
            <a:endParaRPr lang="en-GB" dirty="0"/>
          </a:p>
        </p:txBody>
      </p:sp>
      <p:sp>
        <p:nvSpPr>
          <p:cNvPr id="3" name="Content Placeholder 2"/>
          <p:cNvSpPr>
            <a:spLocks noGrp="1"/>
          </p:cNvSpPr>
          <p:nvPr>
            <p:ph sz="half" idx="1" hasCustomPrompt="1"/>
          </p:nvPr>
        </p:nvSpPr>
        <p:spPr>
          <a:xfrm>
            <a:off x="1007535" y="3517901"/>
            <a:ext cx="10084741" cy="2120900"/>
          </a:xfrm>
        </p:spPr>
        <p:txBody>
          <a:bodyPr/>
          <a:lstStyle>
            <a:lvl1pPr>
              <a:defRPr/>
            </a:lvl1pPr>
          </a:lstStyle>
          <a:p>
            <a:pPr lvl="0"/>
            <a:r>
              <a:rPr lang="en-GB" dirty="0"/>
              <a:t>Click to enter text</a:t>
            </a:r>
          </a:p>
          <a:p>
            <a:pPr lvl="1"/>
            <a:r>
              <a:rPr lang="en-GB" dirty="0" err="1"/>
              <a:t>Tweede</a:t>
            </a:r>
            <a:r>
              <a:rPr lang="en-GB" dirty="0"/>
              <a:t> </a:t>
            </a:r>
            <a:r>
              <a:rPr lang="en-GB" dirty="0" err="1"/>
              <a:t>niveau</a:t>
            </a:r>
            <a:endParaRPr lang="en-GB" dirty="0"/>
          </a:p>
          <a:p>
            <a:pPr lvl="2"/>
            <a:r>
              <a:rPr lang="en-GB" dirty="0" err="1"/>
              <a:t>Derde</a:t>
            </a:r>
            <a:r>
              <a:rPr lang="en-GB" dirty="0"/>
              <a:t> </a:t>
            </a:r>
            <a:r>
              <a:rPr lang="en-GB" dirty="0" err="1"/>
              <a:t>niveau</a:t>
            </a:r>
            <a:endParaRPr lang="en-GB" dirty="0"/>
          </a:p>
          <a:p>
            <a:pPr lvl="3"/>
            <a:r>
              <a:rPr lang="en-GB" dirty="0" err="1"/>
              <a:t>Vierde</a:t>
            </a:r>
            <a:r>
              <a:rPr lang="en-GB" dirty="0"/>
              <a:t> </a:t>
            </a:r>
            <a:r>
              <a:rPr lang="en-GB" dirty="0" err="1"/>
              <a:t>niveau</a:t>
            </a:r>
            <a:endParaRPr lang="en-GB" dirty="0"/>
          </a:p>
          <a:p>
            <a:pPr lvl="4"/>
            <a:r>
              <a:rPr lang="en-GB" dirty="0" err="1"/>
              <a:t>Vijfde</a:t>
            </a:r>
            <a:r>
              <a:rPr lang="en-GB" dirty="0"/>
              <a:t> </a:t>
            </a:r>
            <a:r>
              <a:rPr lang="en-GB" dirty="0" err="1"/>
              <a:t>niveau</a:t>
            </a:r>
            <a:endParaRPr lang="en-GB" dirty="0"/>
          </a:p>
        </p:txBody>
      </p:sp>
      <p:sp>
        <p:nvSpPr>
          <p:cNvPr id="5" name="Date Placeholder 4"/>
          <p:cNvSpPr>
            <a:spLocks noGrp="1"/>
          </p:cNvSpPr>
          <p:nvPr>
            <p:ph type="dt" sz="half" idx="10"/>
          </p:nvPr>
        </p:nvSpPr>
        <p:spPr>
          <a:xfrm>
            <a:off x="838200" y="6356351"/>
            <a:ext cx="2743200" cy="365125"/>
          </a:xfrm>
          <a:prstGeom prst="rect">
            <a:avLst/>
          </a:prstGeom>
        </p:spPr>
        <p:txBody>
          <a:bodyPr/>
          <a:lstStyle/>
          <a:p>
            <a:endParaRPr lang="en-GB" dirty="0"/>
          </a:p>
        </p:txBody>
      </p:sp>
      <p:sp>
        <p:nvSpPr>
          <p:cNvPr id="6" name="Footer Placeholder 5"/>
          <p:cNvSpPr>
            <a:spLocks noGrp="1"/>
          </p:cNvSpPr>
          <p:nvPr>
            <p:ph type="ftr" sz="quarter" idx="11"/>
          </p:nvPr>
        </p:nvSpPr>
        <p:spPr/>
        <p:txBody>
          <a:bodyPr/>
          <a:lstStyle/>
          <a:p>
            <a:r>
              <a:rPr lang="en-GB"/>
              <a:t>Co-Evolving Meta-Models and View Types in View-Based Development</a:t>
            </a:r>
            <a:endParaRPr lang="en-GB" dirty="0"/>
          </a:p>
        </p:txBody>
      </p:sp>
      <p:sp>
        <p:nvSpPr>
          <p:cNvPr id="7" name="Slide Number Placeholder 6"/>
          <p:cNvSpPr>
            <a:spLocks noGrp="1"/>
          </p:cNvSpPr>
          <p:nvPr>
            <p:ph type="sldNum" sz="quarter" idx="12"/>
          </p:nvPr>
        </p:nvSpPr>
        <p:spPr/>
        <p:txBody>
          <a:bodyPr/>
          <a:lstStyle/>
          <a:p>
            <a:fld id="{C194BDB0-F4EA-4DD6-8281-CCE2440D0CE0}" type="slidenum">
              <a:rPr lang="en-GB" smtClean="0"/>
              <a:t>‹#›</a:t>
            </a:fld>
            <a:endParaRPr lang="en-GB" dirty="0"/>
          </a:p>
        </p:txBody>
      </p:sp>
      <p:sp>
        <p:nvSpPr>
          <p:cNvPr id="8" name="Tijdelijke aanduiding voor tabel 7"/>
          <p:cNvSpPr>
            <a:spLocks noGrp="1"/>
          </p:cNvSpPr>
          <p:nvPr>
            <p:ph type="tbl" sz="quarter" idx="13" hasCustomPrompt="1"/>
          </p:nvPr>
        </p:nvSpPr>
        <p:spPr>
          <a:xfrm>
            <a:off x="1007534" y="1439335"/>
            <a:ext cx="10079567" cy="1536000"/>
          </a:xfrm>
        </p:spPr>
        <p:txBody>
          <a:bodyPr/>
          <a:lstStyle>
            <a:lvl1pPr>
              <a:defRPr/>
            </a:lvl1pPr>
          </a:lstStyle>
          <a:p>
            <a:r>
              <a:rPr lang="en-GB" dirty="0"/>
              <a:t>Click to insert table</a:t>
            </a:r>
          </a:p>
        </p:txBody>
      </p:sp>
    </p:spTree>
    <p:extLst>
      <p:ext uri="{BB962C8B-B14F-4D97-AF65-F5344CB8AC3E}">
        <p14:creationId xmlns:p14="http://schemas.microsoft.com/office/powerpoint/2010/main" val="218019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Char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007534" y="782401"/>
            <a:ext cx="10084741" cy="688452"/>
          </a:xfrm>
        </p:spPr>
        <p:txBody>
          <a:bodyPr wrap="none"/>
          <a:lstStyle>
            <a:lvl1pPr>
              <a:lnSpc>
                <a:spcPct val="100000"/>
              </a:lnSpc>
              <a:defRPr sz="2600" b="0" baseline="0"/>
            </a:lvl1pPr>
          </a:lstStyle>
          <a:p>
            <a:r>
              <a:rPr lang="en-GB" dirty="0"/>
              <a:t>Example chart</a:t>
            </a:r>
          </a:p>
        </p:txBody>
      </p:sp>
      <p:sp>
        <p:nvSpPr>
          <p:cNvPr id="5" name="Date Placeholder 4"/>
          <p:cNvSpPr>
            <a:spLocks noGrp="1"/>
          </p:cNvSpPr>
          <p:nvPr>
            <p:ph type="dt" sz="half" idx="10"/>
          </p:nvPr>
        </p:nvSpPr>
        <p:spPr>
          <a:xfrm>
            <a:off x="838200" y="6356351"/>
            <a:ext cx="2743200" cy="365125"/>
          </a:xfrm>
          <a:prstGeom prst="rect">
            <a:avLst/>
          </a:prstGeom>
        </p:spPr>
        <p:txBody>
          <a:bodyPr/>
          <a:lstStyle/>
          <a:p>
            <a:endParaRPr lang="en-GB" dirty="0"/>
          </a:p>
        </p:txBody>
      </p:sp>
      <p:sp>
        <p:nvSpPr>
          <p:cNvPr id="6" name="Footer Placeholder 5"/>
          <p:cNvSpPr>
            <a:spLocks noGrp="1"/>
          </p:cNvSpPr>
          <p:nvPr>
            <p:ph type="ftr" sz="quarter" idx="11"/>
          </p:nvPr>
        </p:nvSpPr>
        <p:spPr/>
        <p:txBody>
          <a:bodyPr/>
          <a:lstStyle/>
          <a:p>
            <a:r>
              <a:rPr lang="en-GB"/>
              <a:t>Co-Evolving Meta-Models and View Types in View-Based Development</a:t>
            </a:r>
            <a:endParaRPr lang="en-GB" dirty="0"/>
          </a:p>
        </p:txBody>
      </p:sp>
      <p:sp>
        <p:nvSpPr>
          <p:cNvPr id="7" name="Slide Number Placeholder 6"/>
          <p:cNvSpPr>
            <a:spLocks noGrp="1"/>
          </p:cNvSpPr>
          <p:nvPr>
            <p:ph type="sldNum" sz="quarter" idx="12"/>
          </p:nvPr>
        </p:nvSpPr>
        <p:spPr/>
        <p:txBody>
          <a:bodyPr/>
          <a:lstStyle/>
          <a:p>
            <a:fld id="{C194BDB0-F4EA-4DD6-8281-CCE2440D0CE0}" type="slidenum">
              <a:rPr lang="en-GB" smtClean="0"/>
              <a:t>‹#›</a:t>
            </a:fld>
            <a:endParaRPr lang="en-GB" dirty="0"/>
          </a:p>
        </p:txBody>
      </p:sp>
      <p:sp>
        <p:nvSpPr>
          <p:cNvPr id="9" name="Tijdelijke aanduiding voor grafiek 8"/>
          <p:cNvSpPr>
            <a:spLocks noGrp="1"/>
          </p:cNvSpPr>
          <p:nvPr>
            <p:ph type="chart" sz="quarter" idx="13" hasCustomPrompt="1"/>
          </p:nvPr>
        </p:nvSpPr>
        <p:spPr>
          <a:xfrm>
            <a:off x="1007534" y="1439333"/>
            <a:ext cx="10079567" cy="4199467"/>
          </a:xfrm>
        </p:spPr>
        <p:txBody>
          <a:bodyPr/>
          <a:lstStyle>
            <a:lvl1pPr>
              <a:defRPr/>
            </a:lvl1pPr>
          </a:lstStyle>
          <a:p>
            <a:r>
              <a:rPr lang="en-GB" dirty="0"/>
              <a:t>Click to insert chart</a:t>
            </a:r>
          </a:p>
        </p:txBody>
      </p:sp>
    </p:spTree>
    <p:extLst>
      <p:ext uri="{BB962C8B-B14F-4D97-AF65-F5344CB8AC3E}">
        <p14:creationId xmlns:p14="http://schemas.microsoft.com/office/powerpoint/2010/main" val="11570223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8321C-50E1-47D8-BF16-6260E4C133F1}"/>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150"/>
          </a:p>
        </p:txBody>
      </p:sp>
      <p:sp>
        <p:nvSpPr>
          <p:cNvPr id="3" name="Subtitle 2">
            <a:extLst>
              <a:ext uri="{FF2B5EF4-FFF2-40B4-BE49-F238E27FC236}">
                <a16:creationId xmlns:a16="http://schemas.microsoft.com/office/drawing/2014/main" id="{B5A5F283-5243-4685-B5FE-1F99F7D9C7E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150"/>
          </a:p>
        </p:txBody>
      </p:sp>
      <p:sp>
        <p:nvSpPr>
          <p:cNvPr id="4" name="Date Placeholder 3">
            <a:extLst>
              <a:ext uri="{FF2B5EF4-FFF2-40B4-BE49-F238E27FC236}">
                <a16:creationId xmlns:a16="http://schemas.microsoft.com/office/drawing/2014/main" id="{4C75A19A-8D1C-442D-8F03-A0458CE43150}"/>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86CE2C5B-1635-4653-9002-4EB5A3A2A799}"/>
              </a:ext>
            </a:extLst>
          </p:cNvPr>
          <p:cNvSpPr>
            <a:spLocks noGrp="1"/>
          </p:cNvSpPr>
          <p:nvPr>
            <p:ph type="ftr" sz="quarter" idx="11"/>
          </p:nvPr>
        </p:nvSpPr>
        <p:spPr/>
        <p:txBody>
          <a:bodyPr/>
          <a:lstStyle/>
          <a:p>
            <a:r>
              <a:rPr lang="en-US"/>
              <a:t>Co-Evolving Meta-Models and View Types in View-Based Development</a:t>
            </a:r>
          </a:p>
        </p:txBody>
      </p:sp>
      <p:sp>
        <p:nvSpPr>
          <p:cNvPr id="6" name="Slide Number Placeholder 5">
            <a:extLst>
              <a:ext uri="{FF2B5EF4-FFF2-40B4-BE49-F238E27FC236}">
                <a16:creationId xmlns:a16="http://schemas.microsoft.com/office/drawing/2014/main" id="{EA809008-9831-453A-A115-B1872FFB5DB1}"/>
              </a:ext>
            </a:extLst>
          </p:cNvPr>
          <p:cNvSpPr>
            <a:spLocks noGrp="1"/>
          </p:cNvSpPr>
          <p:nvPr>
            <p:ph type="sldNum" sz="quarter" idx="12"/>
          </p:nvPr>
        </p:nvSpPr>
        <p:spPr/>
        <p:txBody>
          <a:bodyPr/>
          <a:lstStyle/>
          <a:p>
            <a:fld id="{AD1F6E8F-7D74-224B-AD41-689293DCB38D}" type="slidenum">
              <a:rPr lang="en-US" smtClean="0"/>
              <a:t>‹#›</a:t>
            </a:fld>
            <a:endParaRPr lang="en-US"/>
          </a:p>
        </p:txBody>
      </p:sp>
    </p:spTree>
    <p:extLst>
      <p:ext uri="{BB962C8B-B14F-4D97-AF65-F5344CB8AC3E}">
        <p14:creationId xmlns:p14="http://schemas.microsoft.com/office/powerpoint/2010/main" val="41463956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 Title in the middle">
    <p:spTree>
      <p:nvGrpSpPr>
        <p:cNvPr id="1" name=""/>
        <p:cNvGrpSpPr/>
        <p:nvPr/>
      </p:nvGrpSpPr>
      <p:grpSpPr>
        <a:xfrm>
          <a:off x="0" y="0"/>
          <a:ext cx="0" cy="0"/>
          <a:chOff x="0" y="0"/>
          <a:chExt cx="0" cy="0"/>
        </a:xfrm>
      </p:grpSpPr>
      <p:sp>
        <p:nvSpPr>
          <p:cNvPr id="4" name="Black75"/>
          <p:cNvSpPr/>
          <p:nvPr/>
        </p:nvSpPr>
        <p:spPr>
          <a:xfrm>
            <a:off x="0" y="2448000"/>
            <a:ext cx="12192000" cy="1440000"/>
          </a:xfrm>
          <a:prstGeom prst="rect">
            <a:avLst/>
          </a:prstGeom>
          <a:solidFill>
            <a:schemeClr val="tx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733"/>
          </a:p>
        </p:txBody>
      </p:sp>
      <p:sp>
        <p:nvSpPr>
          <p:cNvPr id="2" name="Title 1"/>
          <p:cNvSpPr>
            <a:spLocks noGrp="1"/>
          </p:cNvSpPr>
          <p:nvPr>
            <p:ph type="ctrTitle" hasCustomPrompt="1"/>
          </p:nvPr>
        </p:nvSpPr>
        <p:spPr>
          <a:xfrm>
            <a:off x="-1" y="2447399"/>
            <a:ext cx="12191999" cy="1056000"/>
          </a:xfrm>
          <a:solidFill>
            <a:schemeClr val="tx2">
              <a:alpha val="50000"/>
            </a:schemeClr>
          </a:solidFill>
        </p:spPr>
        <p:txBody>
          <a:bodyPr lIns="756000" rIns="1962000" anchor="ctr"/>
          <a:lstStyle>
            <a:lvl1pPr algn="l">
              <a:lnSpc>
                <a:spcPts val="3067"/>
              </a:lnSpc>
              <a:defRPr sz="2933">
                <a:solidFill>
                  <a:schemeClr val="bg1"/>
                </a:solidFill>
              </a:defRPr>
            </a:lvl1pPr>
          </a:lstStyle>
          <a:p>
            <a:r>
              <a:rPr lang="en-GB" dirty="0"/>
              <a:t>Example of a title in the middle</a:t>
            </a:r>
          </a:p>
        </p:txBody>
      </p:sp>
      <p:sp>
        <p:nvSpPr>
          <p:cNvPr id="3" name="Subtitle 2"/>
          <p:cNvSpPr>
            <a:spLocks noGrp="1"/>
          </p:cNvSpPr>
          <p:nvPr>
            <p:ph type="subTitle" idx="1" hasCustomPrompt="1"/>
          </p:nvPr>
        </p:nvSpPr>
        <p:spPr>
          <a:xfrm>
            <a:off x="-1" y="3504129"/>
            <a:ext cx="12191999" cy="384000"/>
          </a:xfrm>
          <a:solidFill>
            <a:schemeClr val="tx2">
              <a:alpha val="50000"/>
            </a:schemeClr>
          </a:solidFill>
          <a:ln>
            <a:noFill/>
          </a:ln>
        </p:spPr>
        <p:txBody>
          <a:bodyPr wrap="none" lIns="756000" tIns="18000" rIns="1962000"/>
          <a:lstStyle>
            <a:lvl1pPr marL="0" indent="0" algn="l">
              <a:buNone/>
              <a:defRPr sz="1333" b="1" cap="all" baseline="0">
                <a:solidFill>
                  <a:schemeClr val="bg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GB" dirty="0"/>
              <a:t>SUBTITLE OR DATE</a:t>
            </a:r>
          </a:p>
        </p:txBody>
      </p:sp>
      <p:sp>
        <p:nvSpPr>
          <p:cNvPr id="9" name="Tijdelijke aanduiding voor tekst 8"/>
          <p:cNvSpPr>
            <a:spLocks noGrp="1"/>
          </p:cNvSpPr>
          <p:nvPr>
            <p:ph type="body" sz="quarter" idx="13" hasCustomPrompt="1"/>
          </p:nvPr>
        </p:nvSpPr>
        <p:spPr>
          <a:xfrm>
            <a:off x="1" y="5321301"/>
            <a:ext cx="12191999" cy="768351"/>
          </a:xfrm>
          <a:solidFill>
            <a:srgbClr val="000000">
              <a:alpha val="25098"/>
            </a:srgbClr>
          </a:solidFill>
          <a:ln>
            <a:noFill/>
          </a:ln>
        </p:spPr>
        <p:txBody>
          <a:bodyPr lIns="756000" anchor="ctr" anchorCtr="0"/>
          <a:lstStyle>
            <a:lvl1pPr>
              <a:defRPr sz="1467" b="1">
                <a:solidFill>
                  <a:schemeClr val="bg1"/>
                </a:solidFill>
              </a:defRPr>
            </a:lvl1pPr>
          </a:lstStyle>
          <a:p>
            <a:pPr lvl="0"/>
            <a:r>
              <a:rPr lang="en-GB" dirty="0"/>
              <a:t>Name, Function</a:t>
            </a:r>
          </a:p>
        </p:txBody>
      </p:sp>
      <p:sp>
        <p:nvSpPr>
          <p:cNvPr id="11" name="Tijdelijke aanduiding voor tekst 8"/>
          <p:cNvSpPr>
            <a:spLocks noGrp="1"/>
          </p:cNvSpPr>
          <p:nvPr>
            <p:ph type="body" sz="quarter" idx="14" hasCustomPrompt="1"/>
          </p:nvPr>
        </p:nvSpPr>
        <p:spPr>
          <a:xfrm>
            <a:off x="-8889" y="6089650"/>
            <a:ext cx="9253250" cy="768351"/>
          </a:xfrm>
          <a:solidFill>
            <a:srgbClr val="FFFFFF"/>
          </a:solidFill>
          <a:ln>
            <a:noFill/>
          </a:ln>
        </p:spPr>
        <p:txBody>
          <a:bodyPr lIns="756000" anchor="ctr" anchorCtr="0"/>
          <a:lstStyle>
            <a:lvl1pPr>
              <a:defRPr sz="1467" b="0" baseline="0">
                <a:solidFill>
                  <a:schemeClr val="tx1"/>
                </a:solidFill>
              </a:defRPr>
            </a:lvl1pPr>
          </a:lstStyle>
          <a:p>
            <a:pPr lvl="0"/>
            <a:r>
              <a:rPr lang="en-GB" dirty="0"/>
              <a:t>Department, Sub department or Capacity Group</a:t>
            </a:r>
          </a:p>
        </p:txBody>
      </p:sp>
    </p:spTree>
    <p:extLst>
      <p:ext uri="{BB962C8B-B14F-4D97-AF65-F5344CB8AC3E}">
        <p14:creationId xmlns:p14="http://schemas.microsoft.com/office/powerpoint/2010/main" val="4017400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 Title at the bottom">
    <p:spTree>
      <p:nvGrpSpPr>
        <p:cNvPr id="1" name=""/>
        <p:cNvGrpSpPr/>
        <p:nvPr/>
      </p:nvGrpSpPr>
      <p:grpSpPr>
        <a:xfrm>
          <a:off x="0" y="0"/>
          <a:ext cx="0" cy="0"/>
          <a:chOff x="0" y="0"/>
          <a:chExt cx="0" cy="0"/>
        </a:xfrm>
      </p:grpSpPr>
      <p:sp>
        <p:nvSpPr>
          <p:cNvPr id="8" name="Black75"/>
          <p:cNvSpPr/>
          <p:nvPr/>
        </p:nvSpPr>
        <p:spPr>
          <a:xfrm>
            <a:off x="0" y="3888000"/>
            <a:ext cx="12192000" cy="1440000"/>
          </a:xfrm>
          <a:prstGeom prst="rect">
            <a:avLst/>
          </a:prstGeom>
          <a:solidFill>
            <a:schemeClr val="tx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733"/>
          </a:p>
        </p:txBody>
      </p:sp>
      <p:sp>
        <p:nvSpPr>
          <p:cNvPr id="2" name="Title 1"/>
          <p:cNvSpPr>
            <a:spLocks noGrp="1"/>
          </p:cNvSpPr>
          <p:nvPr>
            <p:ph type="ctrTitle" hasCustomPrompt="1"/>
          </p:nvPr>
        </p:nvSpPr>
        <p:spPr>
          <a:xfrm>
            <a:off x="-1" y="3886732"/>
            <a:ext cx="12191999" cy="1056000"/>
          </a:xfrm>
          <a:solidFill>
            <a:schemeClr val="tx2">
              <a:alpha val="50000"/>
            </a:schemeClr>
          </a:solidFill>
        </p:spPr>
        <p:txBody>
          <a:bodyPr lIns="756000" rIns="1962000" anchor="ctr"/>
          <a:lstStyle>
            <a:lvl1pPr algn="l">
              <a:lnSpc>
                <a:spcPts val="3067"/>
              </a:lnSpc>
              <a:defRPr sz="2933">
                <a:solidFill>
                  <a:schemeClr val="bg1"/>
                </a:solidFill>
              </a:defRPr>
            </a:lvl1pPr>
          </a:lstStyle>
          <a:p>
            <a:r>
              <a:rPr lang="en-GB" dirty="0"/>
              <a:t>Example of a title at the bottom</a:t>
            </a:r>
          </a:p>
        </p:txBody>
      </p:sp>
      <p:sp>
        <p:nvSpPr>
          <p:cNvPr id="3" name="Subtitle 2"/>
          <p:cNvSpPr>
            <a:spLocks noGrp="1"/>
          </p:cNvSpPr>
          <p:nvPr>
            <p:ph type="subTitle" idx="1" hasCustomPrompt="1"/>
          </p:nvPr>
        </p:nvSpPr>
        <p:spPr>
          <a:xfrm>
            <a:off x="-1" y="4944788"/>
            <a:ext cx="12191999" cy="384000"/>
          </a:xfrm>
          <a:solidFill>
            <a:schemeClr val="tx2">
              <a:alpha val="50000"/>
            </a:schemeClr>
          </a:solidFill>
          <a:ln>
            <a:noFill/>
          </a:ln>
        </p:spPr>
        <p:txBody>
          <a:bodyPr wrap="none" lIns="756000" tIns="18000" rIns="1962000"/>
          <a:lstStyle>
            <a:lvl1pPr marL="0" indent="0" algn="l">
              <a:buNone/>
              <a:defRPr sz="1333" b="1" cap="all" baseline="0">
                <a:solidFill>
                  <a:schemeClr val="bg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GB" dirty="0"/>
              <a:t>SUBTITLE OR DATE</a:t>
            </a:r>
          </a:p>
        </p:txBody>
      </p:sp>
      <p:sp>
        <p:nvSpPr>
          <p:cNvPr id="9" name="Tijdelijke aanduiding voor tekst 8"/>
          <p:cNvSpPr>
            <a:spLocks noGrp="1"/>
          </p:cNvSpPr>
          <p:nvPr>
            <p:ph type="body" sz="quarter" idx="13" hasCustomPrompt="1"/>
          </p:nvPr>
        </p:nvSpPr>
        <p:spPr>
          <a:xfrm>
            <a:off x="1" y="5321301"/>
            <a:ext cx="12191999" cy="768351"/>
          </a:xfrm>
          <a:solidFill>
            <a:srgbClr val="000000">
              <a:alpha val="25098"/>
            </a:srgbClr>
          </a:solidFill>
          <a:ln>
            <a:noFill/>
          </a:ln>
        </p:spPr>
        <p:txBody>
          <a:bodyPr lIns="756000" anchor="ctr" anchorCtr="0"/>
          <a:lstStyle>
            <a:lvl1pPr>
              <a:defRPr sz="1467" b="1">
                <a:solidFill>
                  <a:schemeClr val="bg1"/>
                </a:solidFill>
              </a:defRPr>
            </a:lvl1pPr>
          </a:lstStyle>
          <a:p>
            <a:pPr lvl="0"/>
            <a:r>
              <a:rPr lang="en-GB" dirty="0"/>
              <a:t>Name, Function</a:t>
            </a:r>
          </a:p>
        </p:txBody>
      </p:sp>
      <p:sp>
        <p:nvSpPr>
          <p:cNvPr id="11" name="Tijdelijke aanduiding voor tekst 8"/>
          <p:cNvSpPr>
            <a:spLocks noGrp="1"/>
          </p:cNvSpPr>
          <p:nvPr>
            <p:ph type="body" sz="quarter" idx="14" hasCustomPrompt="1"/>
          </p:nvPr>
        </p:nvSpPr>
        <p:spPr>
          <a:xfrm>
            <a:off x="-8889" y="6089650"/>
            <a:ext cx="9239975" cy="768351"/>
          </a:xfrm>
          <a:solidFill>
            <a:srgbClr val="FFFFFF"/>
          </a:solidFill>
          <a:ln>
            <a:noFill/>
          </a:ln>
        </p:spPr>
        <p:txBody>
          <a:bodyPr lIns="756000" anchor="ctr" anchorCtr="0"/>
          <a:lstStyle>
            <a:lvl1pPr>
              <a:defRPr sz="1467" b="0" baseline="0">
                <a:solidFill>
                  <a:schemeClr val="tx1"/>
                </a:solidFill>
              </a:defRPr>
            </a:lvl1pPr>
          </a:lstStyle>
          <a:p>
            <a:pPr lvl="0"/>
            <a:r>
              <a:rPr lang="en-GB" dirty="0"/>
              <a:t>Department, Sub department or Capacity Group</a:t>
            </a:r>
          </a:p>
        </p:txBody>
      </p:sp>
    </p:spTree>
    <p:extLst>
      <p:ext uri="{BB962C8B-B14F-4D97-AF65-F5344CB8AC3E}">
        <p14:creationId xmlns:p14="http://schemas.microsoft.com/office/powerpoint/2010/main" val="708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ext slid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GB" dirty="0"/>
              <a:t>This is an example of a 27 </a:t>
            </a:r>
            <a:r>
              <a:rPr lang="en-GB" dirty="0" err="1"/>
              <a:t>pt</a:t>
            </a:r>
            <a:r>
              <a:rPr lang="en-GB" dirty="0"/>
              <a:t> headline with 27 </a:t>
            </a:r>
            <a:r>
              <a:rPr lang="en-GB" dirty="0" err="1"/>
              <a:t>pt</a:t>
            </a:r>
            <a:r>
              <a:rPr lang="en-GB" dirty="0"/>
              <a:t> line spacing</a:t>
            </a:r>
          </a:p>
        </p:txBody>
      </p:sp>
      <p:sp>
        <p:nvSpPr>
          <p:cNvPr id="3" name="Content Placeholder 2"/>
          <p:cNvSpPr>
            <a:spLocks noGrp="1"/>
          </p:cNvSpPr>
          <p:nvPr>
            <p:ph idx="1" hasCustomPrompt="1"/>
          </p:nvPr>
        </p:nvSpPr>
        <p:spPr/>
        <p:txBody>
          <a:bodyPr/>
          <a:lstStyle>
            <a:lvl1pPr>
              <a:defRPr baseline="0"/>
            </a:lvl1pPr>
          </a:lstStyle>
          <a:p>
            <a:pPr lvl="0"/>
            <a:r>
              <a:rPr lang="en-GB" dirty="0"/>
              <a:t>Click to enter text</a:t>
            </a:r>
          </a:p>
          <a:p>
            <a:pPr lvl="1"/>
            <a:r>
              <a:rPr lang="en-GB" dirty="0" err="1"/>
              <a:t>Tweede</a:t>
            </a:r>
            <a:r>
              <a:rPr lang="en-GB" dirty="0"/>
              <a:t> </a:t>
            </a:r>
            <a:r>
              <a:rPr lang="en-GB" dirty="0" err="1"/>
              <a:t>niveau</a:t>
            </a:r>
            <a:endParaRPr lang="en-GB" dirty="0"/>
          </a:p>
          <a:p>
            <a:pPr lvl="2"/>
            <a:r>
              <a:rPr lang="en-GB" dirty="0" err="1"/>
              <a:t>Derde</a:t>
            </a:r>
            <a:r>
              <a:rPr lang="en-GB" dirty="0"/>
              <a:t> </a:t>
            </a:r>
            <a:r>
              <a:rPr lang="en-GB" dirty="0" err="1"/>
              <a:t>niveau</a:t>
            </a:r>
            <a:endParaRPr lang="en-GB" dirty="0"/>
          </a:p>
          <a:p>
            <a:pPr lvl="3"/>
            <a:r>
              <a:rPr lang="en-GB" dirty="0" err="1"/>
              <a:t>Vierde</a:t>
            </a:r>
            <a:r>
              <a:rPr lang="en-GB" dirty="0"/>
              <a:t> </a:t>
            </a:r>
            <a:r>
              <a:rPr lang="en-GB" dirty="0" err="1"/>
              <a:t>niveau</a:t>
            </a:r>
            <a:endParaRPr lang="en-GB" dirty="0"/>
          </a:p>
          <a:p>
            <a:pPr lvl="4"/>
            <a:r>
              <a:rPr lang="en-GB" dirty="0" err="1"/>
              <a:t>Vijfde</a:t>
            </a:r>
            <a:r>
              <a:rPr lang="en-GB" dirty="0"/>
              <a:t> </a:t>
            </a:r>
            <a:r>
              <a:rPr lang="en-GB" dirty="0" err="1"/>
              <a:t>niveau</a:t>
            </a:r>
            <a:endParaRPr lang="en-GB" dirty="0"/>
          </a:p>
        </p:txBody>
      </p:sp>
      <p:sp>
        <p:nvSpPr>
          <p:cNvPr id="4" name="Date Placeholder 3"/>
          <p:cNvSpPr>
            <a:spLocks noGrp="1"/>
          </p:cNvSpPr>
          <p:nvPr>
            <p:ph type="dt" sz="half" idx="10"/>
          </p:nvPr>
        </p:nvSpPr>
        <p:spPr>
          <a:xfrm>
            <a:off x="838200" y="6356351"/>
            <a:ext cx="2743200" cy="365125"/>
          </a:xfrm>
          <a:prstGeom prst="rect">
            <a:avLst/>
          </a:prstGeom>
        </p:spPr>
        <p:txBody>
          <a:bodyPr/>
          <a:lstStyle/>
          <a:p>
            <a:endParaRPr lang="en-GB" dirty="0"/>
          </a:p>
        </p:txBody>
      </p:sp>
      <p:sp>
        <p:nvSpPr>
          <p:cNvPr id="5" name="Footer Placeholder 4"/>
          <p:cNvSpPr>
            <a:spLocks noGrp="1"/>
          </p:cNvSpPr>
          <p:nvPr>
            <p:ph type="ftr" sz="quarter" idx="11"/>
          </p:nvPr>
        </p:nvSpPr>
        <p:spPr/>
        <p:txBody>
          <a:bodyPr/>
          <a:lstStyle/>
          <a:p>
            <a:r>
              <a:rPr lang="en-GB"/>
              <a:t>Co-Evolving Meta-Models and View Types in View-Based Development</a:t>
            </a:r>
            <a:endParaRPr lang="en-GB" dirty="0"/>
          </a:p>
        </p:txBody>
      </p:sp>
      <p:sp>
        <p:nvSpPr>
          <p:cNvPr id="6" name="Slide Number Placeholder 5"/>
          <p:cNvSpPr>
            <a:spLocks noGrp="1"/>
          </p:cNvSpPr>
          <p:nvPr>
            <p:ph type="sldNum" sz="quarter" idx="12"/>
          </p:nvPr>
        </p:nvSpPr>
        <p:spPr/>
        <p:txBody>
          <a:bodyPr/>
          <a:lstStyle/>
          <a:p>
            <a:fld id="{C194BDB0-F4EA-4DD6-8281-CCE2440D0CE0}" type="slidenum">
              <a:rPr lang="en-GB" smtClean="0"/>
              <a:t>‹#›</a:t>
            </a:fld>
            <a:endParaRPr lang="en-GB" dirty="0"/>
          </a:p>
        </p:txBody>
      </p:sp>
    </p:spTree>
    <p:extLst>
      <p:ext uri="{BB962C8B-B14F-4D97-AF65-F5344CB8AC3E}">
        <p14:creationId xmlns:p14="http://schemas.microsoft.com/office/powerpoint/2010/main" val="332484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ext slide - 2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011767" y="781058"/>
            <a:ext cx="4794251" cy="976317"/>
          </a:xfrm>
        </p:spPr>
        <p:txBody>
          <a:bodyPr/>
          <a:lstStyle>
            <a:lvl1pPr>
              <a:lnSpc>
                <a:spcPct val="100000"/>
              </a:lnSpc>
              <a:defRPr sz="2600" b="0" baseline="0"/>
            </a:lvl1pPr>
          </a:lstStyle>
          <a:p>
            <a:r>
              <a:rPr lang="en-GB" dirty="0"/>
              <a:t>This is an example of 19,5 </a:t>
            </a:r>
            <a:r>
              <a:rPr lang="en-GB" dirty="0" err="1"/>
              <a:t>pt</a:t>
            </a:r>
            <a:r>
              <a:rPr lang="en-GB" dirty="0"/>
              <a:t> text with single line spacing</a:t>
            </a:r>
          </a:p>
        </p:txBody>
      </p:sp>
      <p:sp>
        <p:nvSpPr>
          <p:cNvPr id="3" name="Content Placeholder 2"/>
          <p:cNvSpPr>
            <a:spLocks noGrp="1"/>
          </p:cNvSpPr>
          <p:nvPr>
            <p:ph sz="half" idx="1" hasCustomPrompt="1"/>
          </p:nvPr>
        </p:nvSpPr>
        <p:spPr>
          <a:xfrm>
            <a:off x="1007534" y="1727201"/>
            <a:ext cx="4798484" cy="3911600"/>
          </a:xfrm>
        </p:spPr>
        <p:txBody>
          <a:bodyPr/>
          <a:lstStyle>
            <a:lvl1pPr>
              <a:defRPr/>
            </a:lvl1pPr>
          </a:lstStyle>
          <a:p>
            <a:pPr lvl="0"/>
            <a:r>
              <a:rPr lang="en-GB" dirty="0"/>
              <a:t>Click to enter text</a:t>
            </a:r>
          </a:p>
          <a:p>
            <a:pPr lvl="1"/>
            <a:r>
              <a:rPr lang="en-GB" dirty="0" err="1"/>
              <a:t>Tweede</a:t>
            </a:r>
            <a:r>
              <a:rPr lang="en-GB" dirty="0"/>
              <a:t> </a:t>
            </a:r>
            <a:r>
              <a:rPr lang="en-GB" dirty="0" err="1"/>
              <a:t>niveau</a:t>
            </a:r>
            <a:endParaRPr lang="en-GB" dirty="0"/>
          </a:p>
          <a:p>
            <a:pPr lvl="2"/>
            <a:r>
              <a:rPr lang="en-GB" dirty="0" err="1"/>
              <a:t>Derde</a:t>
            </a:r>
            <a:r>
              <a:rPr lang="en-GB" dirty="0"/>
              <a:t> </a:t>
            </a:r>
            <a:r>
              <a:rPr lang="en-GB" dirty="0" err="1"/>
              <a:t>niveau</a:t>
            </a:r>
            <a:endParaRPr lang="en-GB" dirty="0"/>
          </a:p>
          <a:p>
            <a:pPr lvl="3"/>
            <a:r>
              <a:rPr lang="en-GB" dirty="0" err="1"/>
              <a:t>Vierde</a:t>
            </a:r>
            <a:r>
              <a:rPr lang="en-GB" dirty="0"/>
              <a:t> </a:t>
            </a:r>
            <a:r>
              <a:rPr lang="en-GB" dirty="0" err="1"/>
              <a:t>niveau</a:t>
            </a:r>
            <a:endParaRPr lang="en-GB" dirty="0"/>
          </a:p>
          <a:p>
            <a:pPr lvl="4"/>
            <a:r>
              <a:rPr lang="en-GB" dirty="0" err="1"/>
              <a:t>Vijfde</a:t>
            </a:r>
            <a:r>
              <a:rPr lang="en-GB" dirty="0"/>
              <a:t> </a:t>
            </a:r>
            <a:r>
              <a:rPr lang="en-GB" dirty="0" err="1"/>
              <a:t>niveau</a:t>
            </a:r>
            <a:endParaRPr lang="en-GB" dirty="0"/>
          </a:p>
        </p:txBody>
      </p:sp>
      <p:sp>
        <p:nvSpPr>
          <p:cNvPr id="4" name="Content Placeholder 3"/>
          <p:cNvSpPr>
            <a:spLocks noGrp="1"/>
          </p:cNvSpPr>
          <p:nvPr>
            <p:ph sz="half" idx="2" hasCustomPrompt="1"/>
          </p:nvPr>
        </p:nvSpPr>
        <p:spPr>
          <a:xfrm>
            <a:off x="6298141" y="1728001"/>
            <a:ext cx="4794251" cy="3910801"/>
          </a:xfrm>
        </p:spPr>
        <p:txBody>
          <a:bodyPr/>
          <a:lstStyle>
            <a:lvl1pPr>
              <a:defRPr/>
            </a:lvl1pPr>
          </a:lstStyle>
          <a:p>
            <a:pPr lvl="0"/>
            <a:r>
              <a:rPr lang="en-GB" dirty="0"/>
              <a:t>Click to enter text</a:t>
            </a:r>
          </a:p>
          <a:p>
            <a:pPr lvl="1"/>
            <a:r>
              <a:rPr lang="en-GB" dirty="0" err="1"/>
              <a:t>Tweede</a:t>
            </a:r>
            <a:r>
              <a:rPr lang="en-GB" dirty="0"/>
              <a:t> </a:t>
            </a:r>
            <a:r>
              <a:rPr lang="en-GB" dirty="0" err="1"/>
              <a:t>niveau</a:t>
            </a:r>
            <a:endParaRPr lang="en-GB" dirty="0"/>
          </a:p>
          <a:p>
            <a:pPr lvl="2"/>
            <a:r>
              <a:rPr lang="en-GB" dirty="0" err="1"/>
              <a:t>Derde</a:t>
            </a:r>
            <a:r>
              <a:rPr lang="en-GB" dirty="0"/>
              <a:t> </a:t>
            </a:r>
            <a:r>
              <a:rPr lang="en-GB" dirty="0" err="1"/>
              <a:t>niveau</a:t>
            </a:r>
            <a:endParaRPr lang="en-GB" dirty="0"/>
          </a:p>
          <a:p>
            <a:pPr lvl="3"/>
            <a:r>
              <a:rPr lang="en-GB" dirty="0" err="1"/>
              <a:t>Vierde</a:t>
            </a:r>
            <a:r>
              <a:rPr lang="en-GB" dirty="0"/>
              <a:t> </a:t>
            </a:r>
            <a:r>
              <a:rPr lang="en-GB" dirty="0" err="1"/>
              <a:t>niveau</a:t>
            </a:r>
            <a:endParaRPr lang="en-GB" dirty="0"/>
          </a:p>
          <a:p>
            <a:pPr lvl="4"/>
            <a:r>
              <a:rPr lang="en-GB" dirty="0" err="1"/>
              <a:t>Vijfde</a:t>
            </a:r>
            <a:r>
              <a:rPr lang="en-GB" dirty="0"/>
              <a:t> </a:t>
            </a:r>
            <a:r>
              <a:rPr lang="en-GB" dirty="0" err="1"/>
              <a:t>niveau</a:t>
            </a:r>
            <a:endParaRPr lang="en-GB" dirty="0"/>
          </a:p>
        </p:txBody>
      </p:sp>
      <p:sp>
        <p:nvSpPr>
          <p:cNvPr id="5" name="Date Placeholder 4"/>
          <p:cNvSpPr>
            <a:spLocks noGrp="1"/>
          </p:cNvSpPr>
          <p:nvPr>
            <p:ph type="dt" sz="half" idx="10"/>
          </p:nvPr>
        </p:nvSpPr>
        <p:spPr>
          <a:xfrm>
            <a:off x="838200" y="6356351"/>
            <a:ext cx="2743200" cy="365125"/>
          </a:xfrm>
          <a:prstGeom prst="rect">
            <a:avLst/>
          </a:prstGeom>
        </p:spPr>
        <p:txBody>
          <a:bodyPr/>
          <a:lstStyle/>
          <a:p>
            <a:endParaRPr lang="en-GB" dirty="0"/>
          </a:p>
        </p:txBody>
      </p:sp>
      <p:sp>
        <p:nvSpPr>
          <p:cNvPr id="6" name="Footer Placeholder 5"/>
          <p:cNvSpPr>
            <a:spLocks noGrp="1"/>
          </p:cNvSpPr>
          <p:nvPr>
            <p:ph type="ftr" sz="quarter" idx="11"/>
          </p:nvPr>
        </p:nvSpPr>
        <p:spPr/>
        <p:txBody>
          <a:bodyPr/>
          <a:lstStyle/>
          <a:p>
            <a:r>
              <a:rPr lang="en-GB"/>
              <a:t>Co-Evolving Meta-Models and View Types in View-Based Development</a:t>
            </a:r>
            <a:endParaRPr lang="en-GB" dirty="0"/>
          </a:p>
        </p:txBody>
      </p:sp>
      <p:sp>
        <p:nvSpPr>
          <p:cNvPr id="7" name="Slide Number Placeholder 6"/>
          <p:cNvSpPr>
            <a:spLocks noGrp="1"/>
          </p:cNvSpPr>
          <p:nvPr>
            <p:ph type="sldNum" sz="quarter" idx="12"/>
          </p:nvPr>
        </p:nvSpPr>
        <p:spPr/>
        <p:txBody>
          <a:bodyPr/>
          <a:lstStyle/>
          <a:p>
            <a:fld id="{C194BDB0-F4EA-4DD6-8281-CCE2440D0CE0}" type="slidenum">
              <a:rPr lang="en-GB" smtClean="0"/>
              <a:t>‹#›</a:t>
            </a:fld>
            <a:endParaRPr lang="en-GB" dirty="0"/>
          </a:p>
        </p:txBody>
      </p:sp>
      <p:sp>
        <p:nvSpPr>
          <p:cNvPr id="9" name="Text Placeholder 2"/>
          <p:cNvSpPr>
            <a:spLocks noGrp="1"/>
          </p:cNvSpPr>
          <p:nvPr>
            <p:ph type="body" idx="13" hasCustomPrompt="1"/>
          </p:nvPr>
        </p:nvSpPr>
        <p:spPr>
          <a:xfrm>
            <a:off x="6286501" y="782400"/>
            <a:ext cx="4805892" cy="976317"/>
          </a:xfrm>
        </p:spPr>
        <p:txBody>
          <a:bodyPr anchor="t"/>
          <a:lstStyle>
            <a:lvl1pPr marL="0" indent="0">
              <a:buNone/>
              <a:defRPr lang="nl-NL" sz="2600" b="0" kern="1200" baseline="0" dirty="0" smtClean="0">
                <a:solidFill>
                  <a:schemeClr val="tx1"/>
                </a:solidFill>
                <a:latin typeface="+mj-lt"/>
                <a:ea typeface="+mj-ea"/>
                <a:cs typeface="+mj-cs"/>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GB" dirty="0"/>
              <a:t>Click to enter text</a:t>
            </a:r>
          </a:p>
        </p:txBody>
      </p:sp>
    </p:spTree>
    <p:extLst>
      <p:ext uri="{BB962C8B-B14F-4D97-AF65-F5344CB8AC3E}">
        <p14:creationId xmlns:p14="http://schemas.microsoft.com/office/powerpoint/2010/main" val="3402060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1/2 text - 1/2 imag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008000" y="782400"/>
            <a:ext cx="4800000" cy="976317"/>
          </a:xfrm>
        </p:spPr>
        <p:txBody>
          <a:bodyPr/>
          <a:lstStyle>
            <a:lvl1pPr>
              <a:lnSpc>
                <a:spcPct val="100000"/>
              </a:lnSpc>
              <a:defRPr sz="2600" b="0" baseline="0"/>
            </a:lvl1pPr>
          </a:lstStyle>
          <a:p>
            <a:r>
              <a:rPr lang="en-GB" dirty="0"/>
              <a:t>This is an example of 19,5 </a:t>
            </a:r>
            <a:r>
              <a:rPr lang="en-GB" dirty="0" err="1"/>
              <a:t>pt</a:t>
            </a:r>
            <a:r>
              <a:rPr lang="en-GB" dirty="0"/>
              <a:t> text with single line spacing</a:t>
            </a:r>
          </a:p>
        </p:txBody>
      </p:sp>
      <p:sp>
        <p:nvSpPr>
          <p:cNvPr id="3" name="Content Placeholder 2"/>
          <p:cNvSpPr>
            <a:spLocks noGrp="1"/>
          </p:cNvSpPr>
          <p:nvPr>
            <p:ph sz="half" idx="1" hasCustomPrompt="1"/>
          </p:nvPr>
        </p:nvSpPr>
        <p:spPr>
          <a:xfrm>
            <a:off x="1007534" y="1727201"/>
            <a:ext cx="4798484" cy="3911600"/>
          </a:xfrm>
        </p:spPr>
        <p:txBody>
          <a:bodyPr/>
          <a:lstStyle>
            <a:lvl1pPr>
              <a:defRPr/>
            </a:lvl1pPr>
          </a:lstStyle>
          <a:p>
            <a:pPr lvl="0"/>
            <a:r>
              <a:rPr lang="en-GB" dirty="0"/>
              <a:t>Click to enter text</a:t>
            </a:r>
          </a:p>
          <a:p>
            <a:pPr lvl="1"/>
            <a:r>
              <a:rPr lang="en-GB" dirty="0" err="1"/>
              <a:t>Tweede</a:t>
            </a:r>
            <a:r>
              <a:rPr lang="en-GB" dirty="0"/>
              <a:t> </a:t>
            </a:r>
            <a:r>
              <a:rPr lang="en-GB" dirty="0" err="1"/>
              <a:t>niveau</a:t>
            </a:r>
            <a:endParaRPr lang="en-GB" dirty="0"/>
          </a:p>
          <a:p>
            <a:pPr lvl="2"/>
            <a:r>
              <a:rPr lang="en-GB" dirty="0" err="1"/>
              <a:t>Derde</a:t>
            </a:r>
            <a:r>
              <a:rPr lang="en-GB" dirty="0"/>
              <a:t> </a:t>
            </a:r>
            <a:r>
              <a:rPr lang="en-GB" dirty="0" err="1"/>
              <a:t>niveau</a:t>
            </a:r>
            <a:endParaRPr lang="en-GB" dirty="0"/>
          </a:p>
          <a:p>
            <a:pPr lvl="3"/>
            <a:r>
              <a:rPr lang="en-GB" dirty="0" err="1"/>
              <a:t>Vierde</a:t>
            </a:r>
            <a:r>
              <a:rPr lang="en-GB" dirty="0"/>
              <a:t> </a:t>
            </a:r>
            <a:r>
              <a:rPr lang="en-GB" dirty="0" err="1"/>
              <a:t>niveau</a:t>
            </a:r>
            <a:endParaRPr lang="en-GB" dirty="0"/>
          </a:p>
          <a:p>
            <a:pPr lvl="4"/>
            <a:r>
              <a:rPr lang="en-GB" dirty="0" err="1"/>
              <a:t>Vijfde</a:t>
            </a:r>
            <a:r>
              <a:rPr lang="en-GB" dirty="0"/>
              <a:t> </a:t>
            </a:r>
            <a:r>
              <a:rPr lang="en-GB" dirty="0" err="1"/>
              <a:t>niveau</a:t>
            </a:r>
            <a:endParaRPr lang="en-GB" dirty="0"/>
          </a:p>
        </p:txBody>
      </p:sp>
      <p:sp>
        <p:nvSpPr>
          <p:cNvPr id="5" name="Date Placeholder 4"/>
          <p:cNvSpPr>
            <a:spLocks noGrp="1"/>
          </p:cNvSpPr>
          <p:nvPr>
            <p:ph type="dt" sz="half" idx="10"/>
          </p:nvPr>
        </p:nvSpPr>
        <p:spPr>
          <a:xfrm>
            <a:off x="838200" y="6356351"/>
            <a:ext cx="2743200" cy="365125"/>
          </a:xfrm>
          <a:prstGeom prst="rect">
            <a:avLst/>
          </a:prstGeom>
        </p:spPr>
        <p:txBody>
          <a:bodyPr/>
          <a:lstStyle/>
          <a:p>
            <a:endParaRPr lang="en-GB" dirty="0"/>
          </a:p>
        </p:txBody>
      </p:sp>
      <p:sp>
        <p:nvSpPr>
          <p:cNvPr id="6" name="Footer Placeholder 5"/>
          <p:cNvSpPr>
            <a:spLocks noGrp="1"/>
          </p:cNvSpPr>
          <p:nvPr>
            <p:ph type="ftr" sz="quarter" idx="11"/>
          </p:nvPr>
        </p:nvSpPr>
        <p:spPr/>
        <p:txBody>
          <a:bodyPr/>
          <a:lstStyle/>
          <a:p>
            <a:r>
              <a:rPr lang="en-GB"/>
              <a:t>Co-Evolving Meta-Models and View Types in View-Based Development</a:t>
            </a:r>
            <a:endParaRPr lang="en-GB" dirty="0"/>
          </a:p>
        </p:txBody>
      </p:sp>
      <p:sp>
        <p:nvSpPr>
          <p:cNvPr id="7" name="Slide Number Placeholder 6"/>
          <p:cNvSpPr>
            <a:spLocks noGrp="1"/>
          </p:cNvSpPr>
          <p:nvPr>
            <p:ph type="sldNum" sz="quarter" idx="12"/>
          </p:nvPr>
        </p:nvSpPr>
        <p:spPr/>
        <p:txBody>
          <a:bodyPr/>
          <a:lstStyle/>
          <a:p>
            <a:fld id="{C194BDB0-F4EA-4DD6-8281-CCE2440D0CE0}" type="slidenum">
              <a:rPr lang="en-GB" smtClean="0"/>
              <a:t>‹#›</a:t>
            </a:fld>
            <a:endParaRPr lang="en-GB" dirty="0"/>
          </a:p>
        </p:txBody>
      </p:sp>
      <p:sp>
        <p:nvSpPr>
          <p:cNvPr id="10" name="Tijdelijke aanduiding voor afbeelding 9"/>
          <p:cNvSpPr>
            <a:spLocks noGrp="1"/>
          </p:cNvSpPr>
          <p:nvPr>
            <p:ph type="pic" sz="quarter" idx="13" hasCustomPrompt="1"/>
          </p:nvPr>
        </p:nvSpPr>
        <p:spPr>
          <a:xfrm>
            <a:off x="6286501" y="0"/>
            <a:ext cx="5905500" cy="6089651"/>
          </a:xfrm>
        </p:spPr>
        <p:txBody>
          <a:bodyPr/>
          <a:lstStyle>
            <a:lvl1pPr>
              <a:defRPr/>
            </a:lvl1pPr>
          </a:lstStyle>
          <a:p>
            <a:r>
              <a:rPr lang="en-GB" dirty="0"/>
              <a:t>Click to insert image</a:t>
            </a:r>
          </a:p>
        </p:txBody>
      </p:sp>
    </p:spTree>
    <p:extLst>
      <p:ext uri="{BB962C8B-B14F-4D97-AF65-F5344CB8AC3E}">
        <p14:creationId xmlns:p14="http://schemas.microsoft.com/office/powerpoint/2010/main" val="2457174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2/3 text - 1/3 imag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008000" y="782400"/>
            <a:ext cx="6546851" cy="976317"/>
          </a:xfrm>
        </p:spPr>
        <p:txBody>
          <a:bodyPr/>
          <a:lstStyle>
            <a:lvl1pPr>
              <a:lnSpc>
                <a:spcPct val="100000"/>
              </a:lnSpc>
              <a:defRPr sz="2600" b="0" baseline="0"/>
            </a:lvl1pPr>
          </a:lstStyle>
          <a:p>
            <a:r>
              <a:rPr lang="en-GB" dirty="0"/>
              <a:t>This is an example of 19,5 </a:t>
            </a:r>
            <a:r>
              <a:rPr lang="en-GB" dirty="0" err="1"/>
              <a:t>pt</a:t>
            </a:r>
            <a:r>
              <a:rPr lang="en-GB" dirty="0"/>
              <a:t> text with single line spacing</a:t>
            </a:r>
          </a:p>
        </p:txBody>
      </p:sp>
      <p:sp>
        <p:nvSpPr>
          <p:cNvPr id="3" name="Content Placeholder 2"/>
          <p:cNvSpPr>
            <a:spLocks noGrp="1"/>
          </p:cNvSpPr>
          <p:nvPr>
            <p:ph sz="half" idx="1" hasCustomPrompt="1"/>
          </p:nvPr>
        </p:nvSpPr>
        <p:spPr>
          <a:xfrm>
            <a:off x="1007534" y="1727201"/>
            <a:ext cx="6551084" cy="3911600"/>
          </a:xfrm>
        </p:spPr>
        <p:txBody>
          <a:bodyPr/>
          <a:lstStyle>
            <a:lvl1pPr>
              <a:defRPr/>
            </a:lvl1pPr>
          </a:lstStyle>
          <a:p>
            <a:pPr lvl="0"/>
            <a:r>
              <a:rPr lang="en-GB" dirty="0"/>
              <a:t>Click to enter text</a:t>
            </a:r>
          </a:p>
          <a:p>
            <a:pPr lvl="1"/>
            <a:r>
              <a:rPr lang="en-GB" dirty="0" err="1"/>
              <a:t>Tweede</a:t>
            </a:r>
            <a:r>
              <a:rPr lang="en-GB" dirty="0"/>
              <a:t> </a:t>
            </a:r>
            <a:r>
              <a:rPr lang="en-GB" dirty="0" err="1"/>
              <a:t>niveau</a:t>
            </a:r>
            <a:endParaRPr lang="en-GB" dirty="0"/>
          </a:p>
          <a:p>
            <a:pPr lvl="2"/>
            <a:r>
              <a:rPr lang="en-GB" dirty="0" err="1"/>
              <a:t>Derde</a:t>
            </a:r>
            <a:r>
              <a:rPr lang="en-GB" dirty="0"/>
              <a:t> </a:t>
            </a:r>
            <a:r>
              <a:rPr lang="en-GB" dirty="0" err="1"/>
              <a:t>niveau</a:t>
            </a:r>
            <a:endParaRPr lang="en-GB" dirty="0"/>
          </a:p>
          <a:p>
            <a:pPr lvl="3"/>
            <a:r>
              <a:rPr lang="en-GB" dirty="0" err="1"/>
              <a:t>Vierde</a:t>
            </a:r>
            <a:r>
              <a:rPr lang="en-GB" dirty="0"/>
              <a:t> </a:t>
            </a:r>
            <a:r>
              <a:rPr lang="en-GB" dirty="0" err="1"/>
              <a:t>niveau</a:t>
            </a:r>
            <a:endParaRPr lang="en-GB" dirty="0"/>
          </a:p>
          <a:p>
            <a:pPr lvl="4"/>
            <a:r>
              <a:rPr lang="en-GB" dirty="0" err="1"/>
              <a:t>Vijfde</a:t>
            </a:r>
            <a:r>
              <a:rPr lang="en-GB" dirty="0"/>
              <a:t> </a:t>
            </a:r>
            <a:r>
              <a:rPr lang="en-GB" dirty="0" err="1"/>
              <a:t>niveau</a:t>
            </a:r>
            <a:endParaRPr lang="en-GB" dirty="0"/>
          </a:p>
        </p:txBody>
      </p:sp>
      <p:sp>
        <p:nvSpPr>
          <p:cNvPr id="5" name="Date Placeholder 4"/>
          <p:cNvSpPr>
            <a:spLocks noGrp="1"/>
          </p:cNvSpPr>
          <p:nvPr>
            <p:ph type="dt" sz="half" idx="10"/>
          </p:nvPr>
        </p:nvSpPr>
        <p:spPr>
          <a:xfrm>
            <a:off x="838200" y="6356351"/>
            <a:ext cx="2743200" cy="365125"/>
          </a:xfrm>
          <a:prstGeom prst="rect">
            <a:avLst/>
          </a:prstGeom>
        </p:spPr>
        <p:txBody>
          <a:bodyPr/>
          <a:lstStyle/>
          <a:p>
            <a:endParaRPr lang="en-GB" dirty="0"/>
          </a:p>
        </p:txBody>
      </p:sp>
      <p:sp>
        <p:nvSpPr>
          <p:cNvPr id="6" name="Footer Placeholder 5"/>
          <p:cNvSpPr>
            <a:spLocks noGrp="1"/>
          </p:cNvSpPr>
          <p:nvPr>
            <p:ph type="ftr" sz="quarter" idx="11"/>
          </p:nvPr>
        </p:nvSpPr>
        <p:spPr/>
        <p:txBody>
          <a:bodyPr/>
          <a:lstStyle/>
          <a:p>
            <a:r>
              <a:rPr lang="en-GB"/>
              <a:t>Co-Evolving Meta-Models and View Types in View-Based Development</a:t>
            </a:r>
            <a:endParaRPr lang="en-GB" dirty="0"/>
          </a:p>
        </p:txBody>
      </p:sp>
      <p:sp>
        <p:nvSpPr>
          <p:cNvPr id="7" name="Slide Number Placeholder 6"/>
          <p:cNvSpPr>
            <a:spLocks noGrp="1"/>
          </p:cNvSpPr>
          <p:nvPr>
            <p:ph type="sldNum" sz="quarter" idx="12"/>
          </p:nvPr>
        </p:nvSpPr>
        <p:spPr/>
        <p:txBody>
          <a:bodyPr/>
          <a:lstStyle/>
          <a:p>
            <a:fld id="{C194BDB0-F4EA-4DD6-8281-CCE2440D0CE0}" type="slidenum">
              <a:rPr lang="en-GB" smtClean="0"/>
              <a:t>‹#›</a:t>
            </a:fld>
            <a:endParaRPr lang="en-GB" dirty="0"/>
          </a:p>
        </p:txBody>
      </p:sp>
      <p:sp>
        <p:nvSpPr>
          <p:cNvPr id="10" name="Tijdelijke aanduiding voor afbeelding 9"/>
          <p:cNvSpPr>
            <a:spLocks noGrp="1"/>
          </p:cNvSpPr>
          <p:nvPr>
            <p:ph type="pic" sz="quarter" idx="13" hasCustomPrompt="1"/>
          </p:nvPr>
        </p:nvSpPr>
        <p:spPr>
          <a:xfrm>
            <a:off x="8062384" y="0"/>
            <a:ext cx="4129616" cy="6089651"/>
          </a:xfrm>
        </p:spPr>
        <p:txBody>
          <a:bodyPr/>
          <a:lstStyle>
            <a:lvl1pPr>
              <a:defRPr/>
            </a:lvl1pPr>
          </a:lstStyle>
          <a:p>
            <a:r>
              <a:rPr lang="en-GB" dirty="0"/>
              <a:t>Click to insert image</a:t>
            </a:r>
          </a:p>
        </p:txBody>
      </p:sp>
    </p:spTree>
    <p:extLst>
      <p:ext uri="{BB962C8B-B14F-4D97-AF65-F5344CB8AC3E}">
        <p14:creationId xmlns:p14="http://schemas.microsoft.com/office/powerpoint/2010/main" val="27834093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Headline + image/movie 16:9">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wrap="none"/>
          <a:lstStyle/>
          <a:p>
            <a:r>
              <a:rPr lang="en-GB" dirty="0"/>
              <a:t>This is an example of a 27 </a:t>
            </a:r>
            <a:r>
              <a:rPr lang="en-GB" dirty="0" err="1"/>
              <a:t>pt</a:t>
            </a:r>
            <a:r>
              <a:rPr lang="en-GB" dirty="0"/>
              <a:t> headline</a:t>
            </a:r>
          </a:p>
        </p:txBody>
      </p:sp>
      <p:sp>
        <p:nvSpPr>
          <p:cNvPr id="4" name="Date Placeholder 3"/>
          <p:cNvSpPr>
            <a:spLocks noGrp="1"/>
          </p:cNvSpPr>
          <p:nvPr>
            <p:ph type="dt" sz="half" idx="10"/>
          </p:nvPr>
        </p:nvSpPr>
        <p:spPr>
          <a:xfrm>
            <a:off x="838200" y="6356351"/>
            <a:ext cx="2743200" cy="365125"/>
          </a:xfrm>
          <a:prstGeom prst="rect">
            <a:avLst/>
          </a:prstGeom>
        </p:spPr>
        <p:txBody>
          <a:bodyPr/>
          <a:lstStyle/>
          <a:p>
            <a:endParaRPr lang="en-GB" dirty="0"/>
          </a:p>
        </p:txBody>
      </p:sp>
      <p:sp>
        <p:nvSpPr>
          <p:cNvPr id="5" name="Footer Placeholder 4"/>
          <p:cNvSpPr>
            <a:spLocks noGrp="1"/>
          </p:cNvSpPr>
          <p:nvPr>
            <p:ph type="ftr" sz="quarter" idx="11"/>
          </p:nvPr>
        </p:nvSpPr>
        <p:spPr/>
        <p:txBody>
          <a:bodyPr/>
          <a:lstStyle/>
          <a:p>
            <a:r>
              <a:rPr lang="en-GB"/>
              <a:t>Co-Evolving Meta-Models and View Types in View-Based Development</a:t>
            </a:r>
            <a:endParaRPr lang="en-GB" dirty="0"/>
          </a:p>
        </p:txBody>
      </p:sp>
      <p:sp>
        <p:nvSpPr>
          <p:cNvPr id="6" name="Slide Number Placeholder 5"/>
          <p:cNvSpPr>
            <a:spLocks noGrp="1"/>
          </p:cNvSpPr>
          <p:nvPr>
            <p:ph type="sldNum" sz="quarter" idx="12"/>
          </p:nvPr>
        </p:nvSpPr>
        <p:spPr/>
        <p:txBody>
          <a:bodyPr/>
          <a:lstStyle/>
          <a:p>
            <a:fld id="{C194BDB0-F4EA-4DD6-8281-CCE2440D0CE0}" type="slidenum">
              <a:rPr lang="en-GB" smtClean="0"/>
              <a:t>‹#›</a:t>
            </a:fld>
            <a:endParaRPr lang="en-GB" dirty="0"/>
          </a:p>
        </p:txBody>
      </p:sp>
      <p:sp>
        <p:nvSpPr>
          <p:cNvPr id="10" name="Tijdelijke aanduiding voor inhoud 9"/>
          <p:cNvSpPr>
            <a:spLocks noGrp="1" noChangeAspect="1"/>
          </p:cNvSpPr>
          <p:nvPr>
            <p:ph sz="quarter" idx="13" hasCustomPrompt="1"/>
          </p:nvPr>
        </p:nvSpPr>
        <p:spPr>
          <a:xfrm>
            <a:off x="2518834" y="1439335"/>
            <a:ext cx="7056967" cy="3969600"/>
          </a:xfrm>
        </p:spPr>
        <p:txBody>
          <a:bodyPr/>
          <a:lstStyle>
            <a:lvl1pPr>
              <a:defRPr baseline="0"/>
            </a:lvl1pPr>
          </a:lstStyle>
          <a:p>
            <a:pPr lvl="0"/>
            <a:r>
              <a:rPr lang="en-GB" dirty="0"/>
              <a:t>Click icon to insert 16x9 image or movie</a:t>
            </a:r>
          </a:p>
        </p:txBody>
      </p:sp>
      <p:sp>
        <p:nvSpPr>
          <p:cNvPr id="12" name="Tijdelijke aanduiding voor tekst 11"/>
          <p:cNvSpPr>
            <a:spLocks noGrp="1"/>
          </p:cNvSpPr>
          <p:nvPr>
            <p:ph type="body" sz="quarter" idx="14" hasCustomPrompt="1"/>
          </p:nvPr>
        </p:nvSpPr>
        <p:spPr>
          <a:xfrm>
            <a:off x="2518834" y="5475024"/>
            <a:ext cx="7056967" cy="220133"/>
          </a:xfrm>
        </p:spPr>
        <p:txBody>
          <a:bodyPr/>
          <a:lstStyle>
            <a:lvl1pPr>
              <a:defRPr sz="1467" i="1"/>
            </a:lvl1pPr>
          </a:lstStyle>
          <a:p>
            <a:pPr lvl="0"/>
            <a:r>
              <a:rPr lang="en-GB" dirty="0"/>
              <a:t>Click to insert Caption under image or movie</a:t>
            </a:r>
          </a:p>
        </p:txBody>
      </p:sp>
    </p:spTree>
    <p:extLst>
      <p:ext uri="{BB962C8B-B14F-4D97-AF65-F5344CB8AC3E}">
        <p14:creationId xmlns:p14="http://schemas.microsoft.com/office/powerpoint/2010/main" val="34884139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ext + 3 image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A 27pt headline on a slide with three images</a:t>
            </a:r>
            <a:endParaRPr lang="en-GB" dirty="0"/>
          </a:p>
        </p:txBody>
      </p:sp>
      <p:sp>
        <p:nvSpPr>
          <p:cNvPr id="3" name="Content Placeholder 2"/>
          <p:cNvSpPr>
            <a:spLocks noGrp="1"/>
          </p:cNvSpPr>
          <p:nvPr>
            <p:ph idx="1" hasCustomPrompt="1"/>
          </p:nvPr>
        </p:nvSpPr>
        <p:spPr>
          <a:xfrm>
            <a:off x="1011766" y="1742189"/>
            <a:ext cx="2779185" cy="848611"/>
          </a:xfrm>
        </p:spPr>
        <p:txBody>
          <a:bodyPr/>
          <a:lstStyle>
            <a:lvl1pPr>
              <a:defRPr sz="2200"/>
            </a:lvl1pPr>
          </a:lstStyle>
          <a:p>
            <a:pPr lvl="0"/>
            <a:r>
              <a:rPr lang="en-GB" dirty="0"/>
              <a:t>Click to enter text</a:t>
            </a:r>
          </a:p>
        </p:txBody>
      </p:sp>
      <p:sp>
        <p:nvSpPr>
          <p:cNvPr id="4" name="Date Placeholder 3"/>
          <p:cNvSpPr>
            <a:spLocks noGrp="1"/>
          </p:cNvSpPr>
          <p:nvPr>
            <p:ph type="dt" sz="half" idx="10"/>
          </p:nvPr>
        </p:nvSpPr>
        <p:spPr>
          <a:xfrm>
            <a:off x="838200" y="6356351"/>
            <a:ext cx="2743200" cy="365125"/>
          </a:xfrm>
          <a:prstGeom prst="rect">
            <a:avLst/>
          </a:prstGeom>
        </p:spPr>
        <p:txBody>
          <a:bodyPr/>
          <a:lstStyle/>
          <a:p>
            <a:endParaRPr lang="en-GB" dirty="0"/>
          </a:p>
        </p:txBody>
      </p:sp>
      <p:sp>
        <p:nvSpPr>
          <p:cNvPr id="5" name="Footer Placeholder 4"/>
          <p:cNvSpPr>
            <a:spLocks noGrp="1"/>
          </p:cNvSpPr>
          <p:nvPr>
            <p:ph type="ftr" sz="quarter" idx="11"/>
          </p:nvPr>
        </p:nvSpPr>
        <p:spPr/>
        <p:txBody>
          <a:bodyPr/>
          <a:lstStyle/>
          <a:p>
            <a:r>
              <a:rPr lang="en-GB"/>
              <a:t>Co-Evolving Meta-Models and View Types in View-Based Development</a:t>
            </a:r>
            <a:endParaRPr lang="en-GB" dirty="0"/>
          </a:p>
        </p:txBody>
      </p:sp>
      <p:sp>
        <p:nvSpPr>
          <p:cNvPr id="6" name="Slide Number Placeholder 5"/>
          <p:cNvSpPr>
            <a:spLocks noGrp="1"/>
          </p:cNvSpPr>
          <p:nvPr>
            <p:ph type="sldNum" sz="quarter" idx="12"/>
          </p:nvPr>
        </p:nvSpPr>
        <p:spPr/>
        <p:txBody>
          <a:bodyPr/>
          <a:lstStyle/>
          <a:p>
            <a:fld id="{C194BDB0-F4EA-4DD6-8281-CCE2440D0CE0}" type="slidenum">
              <a:rPr lang="en-GB" smtClean="0"/>
              <a:t>‹#›</a:t>
            </a:fld>
            <a:endParaRPr lang="en-GB" dirty="0"/>
          </a:p>
        </p:txBody>
      </p:sp>
      <p:sp>
        <p:nvSpPr>
          <p:cNvPr id="7" name="Content Placeholder 2"/>
          <p:cNvSpPr>
            <a:spLocks noGrp="1"/>
          </p:cNvSpPr>
          <p:nvPr>
            <p:ph idx="13" hasCustomPrompt="1"/>
          </p:nvPr>
        </p:nvSpPr>
        <p:spPr>
          <a:xfrm>
            <a:off x="4654552" y="1736881"/>
            <a:ext cx="2779185" cy="848611"/>
          </a:xfrm>
        </p:spPr>
        <p:txBody>
          <a:bodyPr/>
          <a:lstStyle>
            <a:lvl1pPr>
              <a:defRPr sz="2200"/>
            </a:lvl1pPr>
          </a:lstStyle>
          <a:p>
            <a:pPr lvl="0"/>
            <a:r>
              <a:rPr lang="en-GB" dirty="0"/>
              <a:t>Click to enter text</a:t>
            </a:r>
          </a:p>
        </p:txBody>
      </p:sp>
      <p:sp>
        <p:nvSpPr>
          <p:cNvPr id="8" name="Content Placeholder 2"/>
          <p:cNvSpPr>
            <a:spLocks noGrp="1"/>
          </p:cNvSpPr>
          <p:nvPr>
            <p:ph idx="14" hasCustomPrompt="1"/>
          </p:nvPr>
        </p:nvSpPr>
        <p:spPr>
          <a:xfrm>
            <a:off x="8313886" y="1736881"/>
            <a:ext cx="2779185" cy="848611"/>
          </a:xfrm>
        </p:spPr>
        <p:txBody>
          <a:bodyPr/>
          <a:lstStyle>
            <a:lvl1pPr>
              <a:defRPr sz="2200"/>
            </a:lvl1pPr>
          </a:lstStyle>
          <a:p>
            <a:pPr lvl="0"/>
            <a:r>
              <a:rPr lang="en-GB" dirty="0"/>
              <a:t>Click to enter text</a:t>
            </a:r>
          </a:p>
        </p:txBody>
      </p:sp>
      <p:sp>
        <p:nvSpPr>
          <p:cNvPr id="10" name="Tijdelijke aanduiding voor afbeelding 9"/>
          <p:cNvSpPr>
            <a:spLocks noGrp="1"/>
          </p:cNvSpPr>
          <p:nvPr>
            <p:ph type="pic" sz="quarter" idx="15" hasCustomPrompt="1"/>
          </p:nvPr>
        </p:nvSpPr>
        <p:spPr>
          <a:xfrm>
            <a:off x="1007534" y="2590801"/>
            <a:ext cx="2783417" cy="3500397"/>
          </a:xfrm>
        </p:spPr>
        <p:txBody>
          <a:bodyPr/>
          <a:lstStyle>
            <a:lvl1pPr>
              <a:defRPr baseline="0"/>
            </a:lvl1pPr>
          </a:lstStyle>
          <a:p>
            <a:r>
              <a:rPr lang="en-GB" dirty="0"/>
              <a:t>Click to insert image</a:t>
            </a:r>
          </a:p>
        </p:txBody>
      </p:sp>
      <p:sp>
        <p:nvSpPr>
          <p:cNvPr id="11" name="Tijdelijke aanduiding voor afbeelding 9"/>
          <p:cNvSpPr>
            <a:spLocks noGrp="1"/>
          </p:cNvSpPr>
          <p:nvPr>
            <p:ph type="pic" sz="quarter" idx="16" hasCustomPrompt="1"/>
          </p:nvPr>
        </p:nvSpPr>
        <p:spPr>
          <a:xfrm>
            <a:off x="4650320" y="2590801"/>
            <a:ext cx="2783417" cy="3500397"/>
          </a:xfrm>
        </p:spPr>
        <p:txBody>
          <a:bodyPr/>
          <a:lstStyle>
            <a:lvl1pPr marL="0" marR="0" indent="0" algn="l" defTabSz="914377" rtl="0" eaLnBrk="1" fontAlgn="auto" latinLnBrk="0" hangingPunct="1">
              <a:lnSpc>
                <a:spcPct val="100000"/>
              </a:lnSpc>
              <a:spcBef>
                <a:spcPts val="0"/>
              </a:spcBef>
              <a:spcAft>
                <a:spcPts val="0"/>
              </a:spcAft>
              <a:buClrTx/>
              <a:buSzTx/>
              <a:buFont typeface="Arial" panose="020B0604020202020204" pitchFamily="34" charset="0"/>
              <a:buNone/>
              <a:tabLst/>
              <a:defRPr/>
            </a:lvl1pPr>
          </a:lstStyle>
          <a:p>
            <a:pPr marL="0" marR="0" lvl="0" indent="0" algn="l" defTabSz="914377" rtl="0" eaLnBrk="1" fontAlgn="auto" latinLnBrk="0" hangingPunct="1">
              <a:lnSpc>
                <a:spcPct val="100000"/>
              </a:lnSpc>
              <a:spcBef>
                <a:spcPts val="0"/>
              </a:spcBef>
              <a:spcAft>
                <a:spcPts val="0"/>
              </a:spcAft>
              <a:buClrTx/>
              <a:buSzTx/>
              <a:buFont typeface="Arial" panose="020B0604020202020204" pitchFamily="34" charset="0"/>
              <a:buNone/>
              <a:tabLst/>
              <a:defRPr/>
            </a:pPr>
            <a:r>
              <a:rPr lang="en-GB" dirty="0"/>
              <a:t>Click to insert image</a:t>
            </a:r>
          </a:p>
          <a:p>
            <a:endParaRPr lang="en-GB" dirty="0"/>
          </a:p>
        </p:txBody>
      </p:sp>
      <p:sp>
        <p:nvSpPr>
          <p:cNvPr id="12" name="Tijdelijke aanduiding voor afbeelding 9"/>
          <p:cNvSpPr>
            <a:spLocks noGrp="1"/>
          </p:cNvSpPr>
          <p:nvPr>
            <p:ph type="pic" sz="quarter" idx="17" hasCustomPrompt="1"/>
          </p:nvPr>
        </p:nvSpPr>
        <p:spPr>
          <a:xfrm>
            <a:off x="8313886" y="2590801"/>
            <a:ext cx="2783417" cy="3500397"/>
          </a:xfrm>
        </p:spPr>
        <p:txBody>
          <a:bodyPr/>
          <a:lstStyle>
            <a:lvl1pPr marL="0" marR="0" indent="0" algn="l" defTabSz="914377" rtl="0" eaLnBrk="1" fontAlgn="auto" latinLnBrk="0" hangingPunct="1">
              <a:lnSpc>
                <a:spcPct val="100000"/>
              </a:lnSpc>
              <a:spcBef>
                <a:spcPts val="0"/>
              </a:spcBef>
              <a:spcAft>
                <a:spcPts val="0"/>
              </a:spcAft>
              <a:buClrTx/>
              <a:buSzTx/>
              <a:buFont typeface="Arial" panose="020B0604020202020204" pitchFamily="34" charset="0"/>
              <a:buNone/>
              <a:tabLst/>
              <a:defRPr/>
            </a:lvl1pPr>
          </a:lstStyle>
          <a:p>
            <a:pPr marL="0" marR="0" lvl="0" indent="0" algn="l" defTabSz="914377" rtl="0" eaLnBrk="1" fontAlgn="auto" latinLnBrk="0" hangingPunct="1">
              <a:lnSpc>
                <a:spcPct val="100000"/>
              </a:lnSpc>
              <a:spcBef>
                <a:spcPts val="0"/>
              </a:spcBef>
              <a:spcAft>
                <a:spcPts val="0"/>
              </a:spcAft>
              <a:buClrTx/>
              <a:buSzTx/>
              <a:buFont typeface="Arial" panose="020B0604020202020204" pitchFamily="34" charset="0"/>
              <a:buNone/>
              <a:tabLst/>
              <a:defRPr/>
            </a:pPr>
            <a:r>
              <a:rPr lang="en-GB" dirty="0"/>
              <a:t>Click to insert image</a:t>
            </a:r>
          </a:p>
          <a:p>
            <a:endParaRPr lang="en-GB" dirty="0"/>
          </a:p>
        </p:txBody>
      </p:sp>
    </p:spTree>
    <p:extLst>
      <p:ext uri="{BB962C8B-B14F-4D97-AF65-F5344CB8AC3E}">
        <p14:creationId xmlns:p14="http://schemas.microsoft.com/office/powerpoint/2010/main" val="20266983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2.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4.png"/><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EEE8E8"/>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DCF9318-FD93-DCF5-5AE2-C86148A98F20}"/>
              </a:ext>
            </a:extLst>
          </p:cNvPr>
          <p:cNvSpPr/>
          <p:nvPr userDrawn="1"/>
        </p:nvSpPr>
        <p:spPr>
          <a:xfrm>
            <a:off x="8049075" y="6091200"/>
            <a:ext cx="4142923" cy="76680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 name="Slide Number Placeholder 5"/>
          <p:cNvSpPr>
            <a:spLocks noGrp="1"/>
          </p:cNvSpPr>
          <p:nvPr>
            <p:ph type="sldNum" sz="quarter" idx="4"/>
          </p:nvPr>
        </p:nvSpPr>
        <p:spPr>
          <a:xfrm>
            <a:off x="2" y="6091200"/>
            <a:ext cx="1485899" cy="763048"/>
          </a:xfrm>
          <a:prstGeom prst="rect">
            <a:avLst/>
          </a:prstGeom>
          <a:solidFill>
            <a:schemeClr val="bg1"/>
          </a:solidFill>
        </p:spPr>
        <p:txBody>
          <a:bodyPr vert="horz" lIns="756000" tIns="0" rIns="0" bIns="0" rtlCol="0" anchor="ctr"/>
          <a:lstStyle>
            <a:lvl1pPr algn="l">
              <a:defRPr sz="1467" b="0">
                <a:solidFill>
                  <a:schemeClr val="tx1"/>
                </a:solidFill>
              </a:defRPr>
            </a:lvl1pPr>
          </a:lstStyle>
          <a:p>
            <a:fld id="{C194BDB0-F4EA-4DD6-8281-CCE2440D0CE0}" type="slidenum">
              <a:rPr lang="en-GB" smtClean="0"/>
              <a:pPr/>
              <a:t>‹#›</a:t>
            </a:fld>
            <a:endParaRPr lang="en-GB"/>
          </a:p>
        </p:txBody>
      </p:sp>
      <p:sp>
        <p:nvSpPr>
          <p:cNvPr id="2" name="Title Placeholder 1"/>
          <p:cNvSpPr>
            <a:spLocks noGrp="1"/>
          </p:cNvSpPr>
          <p:nvPr>
            <p:ph type="title"/>
          </p:nvPr>
        </p:nvSpPr>
        <p:spPr>
          <a:xfrm>
            <a:off x="1011767" y="691615"/>
            <a:ext cx="10075333" cy="718717"/>
          </a:xfrm>
          <a:prstGeom prst="rect">
            <a:avLst/>
          </a:prstGeom>
        </p:spPr>
        <p:txBody>
          <a:bodyPr vert="horz" lIns="0" tIns="0" rIns="0" bIns="0" rtlCol="0" anchor="t" anchorCtr="0">
            <a:noAutofit/>
          </a:bodyPr>
          <a:lstStyle/>
          <a:p>
            <a:r>
              <a:rPr lang="en-GB"/>
              <a:t>This is an example of a 27 </a:t>
            </a:r>
            <a:r>
              <a:rPr lang="en-GB" err="1"/>
              <a:t>pt</a:t>
            </a:r>
            <a:r>
              <a:rPr lang="en-GB"/>
              <a:t> headline with 27 </a:t>
            </a:r>
            <a:r>
              <a:rPr lang="en-GB" err="1"/>
              <a:t>pt</a:t>
            </a:r>
            <a:r>
              <a:rPr lang="en-GB"/>
              <a:t> line spacing</a:t>
            </a:r>
          </a:p>
        </p:txBody>
      </p:sp>
      <p:sp>
        <p:nvSpPr>
          <p:cNvPr id="3" name="Text Placeholder 2"/>
          <p:cNvSpPr>
            <a:spLocks noGrp="1"/>
          </p:cNvSpPr>
          <p:nvPr>
            <p:ph type="body" idx="1"/>
          </p:nvPr>
        </p:nvSpPr>
        <p:spPr>
          <a:xfrm>
            <a:off x="1011766" y="1742189"/>
            <a:ext cx="10075335" cy="3896611"/>
          </a:xfrm>
          <a:prstGeom prst="rect">
            <a:avLst/>
          </a:prstGeom>
        </p:spPr>
        <p:txBody>
          <a:bodyPr vert="horz" lIns="0" tIns="0" rIns="0" bIns="0" rtlCol="0">
            <a:noAutofit/>
          </a:bodyPr>
          <a:lstStyle/>
          <a:p>
            <a:pPr lvl="0"/>
            <a:r>
              <a:rPr lang="en-GB" err="1"/>
              <a:t>Klik</a:t>
            </a:r>
            <a:r>
              <a:rPr lang="en-GB"/>
              <a:t> om de </a:t>
            </a:r>
            <a:r>
              <a:rPr lang="en-GB" err="1"/>
              <a:t>modelstijlen</a:t>
            </a:r>
            <a:r>
              <a:rPr lang="en-GB"/>
              <a:t> </a:t>
            </a:r>
            <a:r>
              <a:rPr lang="en-GB" err="1"/>
              <a:t>te</a:t>
            </a:r>
            <a:r>
              <a:rPr lang="en-GB"/>
              <a:t> </a:t>
            </a:r>
            <a:r>
              <a:rPr lang="en-GB" err="1"/>
              <a:t>bewerken</a:t>
            </a:r>
            <a:endParaRPr lang="en-GB"/>
          </a:p>
          <a:p>
            <a:pPr lvl="1"/>
            <a:r>
              <a:rPr lang="en-GB" err="1"/>
              <a:t>Tweede</a:t>
            </a:r>
            <a:r>
              <a:rPr lang="en-GB"/>
              <a:t> </a:t>
            </a:r>
            <a:r>
              <a:rPr lang="en-GB" err="1"/>
              <a:t>niveau</a:t>
            </a:r>
            <a:endParaRPr lang="en-GB"/>
          </a:p>
          <a:p>
            <a:pPr lvl="2"/>
            <a:r>
              <a:rPr lang="en-GB" err="1"/>
              <a:t>Derde</a:t>
            </a:r>
            <a:r>
              <a:rPr lang="en-GB"/>
              <a:t> </a:t>
            </a:r>
            <a:r>
              <a:rPr lang="en-GB" err="1"/>
              <a:t>niveau</a:t>
            </a:r>
            <a:endParaRPr lang="en-GB"/>
          </a:p>
          <a:p>
            <a:pPr lvl="3"/>
            <a:r>
              <a:rPr lang="en-GB" err="1"/>
              <a:t>Vierde</a:t>
            </a:r>
            <a:r>
              <a:rPr lang="en-GB"/>
              <a:t> </a:t>
            </a:r>
            <a:r>
              <a:rPr lang="en-GB" err="1"/>
              <a:t>niveau</a:t>
            </a:r>
            <a:endParaRPr lang="en-GB"/>
          </a:p>
          <a:p>
            <a:pPr lvl="4"/>
            <a:r>
              <a:rPr lang="en-GB" err="1"/>
              <a:t>Vijfde</a:t>
            </a:r>
            <a:r>
              <a:rPr lang="en-GB"/>
              <a:t> </a:t>
            </a:r>
            <a:r>
              <a:rPr lang="en-GB" err="1"/>
              <a:t>niveau</a:t>
            </a:r>
            <a:endParaRPr lang="en-GB"/>
          </a:p>
        </p:txBody>
      </p:sp>
      <p:sp>
        <p:nvSpPr>
          <p:cNvPr id="5" name="Footer Placeholder 4"/>
          <p:cNvSpPr>
            <a:spLocks noGrp="1"/>
          </p:cNvSpPr>
          <p:nvPr>
            <p:ph type="ftr" sz="quarter" idx="3"/>
          </p:nvPr>
        </p:nvSpPr>
        <p:spPr>
          <a:xfrm>
            <a:off x="1485901" y="6091200"/>
            <a:ext cx="6563173" cy="768000"/>
          </a:xfrm>
          <a:prstGeom prst="rect">
            <a:avLst/>
          </a:prstGeom>
          <a:solidFill>
            <a:schemeClr val="bg1"/>
          </a:solidFill>
        </p:spPr>
        <p:txBody>
          <a:bodyPr vert="horz" lIns="0" tIns="0" rIns="0" bIns="0" rtlCol="0" anchor="ctr"/>
          <a:lstStyle>
            <a:lvl1pPr algn="l">
              <a:defRPr sz="1467" b="0">
                <a:solidFill>
                  <a:schemeClr val="tx1"/>
                </a:solidFill>
              </a:defRPr>
            </a:lvl1pPr>
          </a:lstStyle>
          <a:p>
            <a:r>
              <a:rPr lang="en-GB"/>
              <a:t>Co-Evolving Meta-Models and View Types in View-Based Development</a:t>
            </a:r>
          </a:p>
        </p:txBody>
      </p:sp>
      <p:pic>
        <p:nvPicPr>
          <p:cNvPr id="8" name="Picture 2">
            <a:extLst>
              <a:ext uri="{FF2B5EF4-FFF2-40B4-BE49-F238E27FC236}">
                <a16:creationId xmlns:a16="http://schemas.microsoft.com/office/drawing/2014/main" id="{BB21269E-0C49-585C-C27A-A1ED4D12DBED}"/>
              </a:ext>
            </a:extLst>
          </p:cNvPr>
          <p:cNvPicPr>
            <a:picLocks noChangeAspect="1"/>
          </p:cNvPicPr>
          <p:nvPr userDrawn="1"/>
        </p:nvPicPr>
        <p:blipFill>
          <a:blip r:embed="rId20"/>
          <a:srcRect/>
          <a:stretch/>
        </p:blipFill>
        <p:spPr>
          <a:xfrm>
            <a:off x="8236804" y="6178334"/>
            <a:ext cx="642770" cy="644252"/>
          </a:xfrm>
          <a:prstGeom prst="rect">
            <a:avLst/>
          </a:prstGeom>
        </p:spPr>
      </p:pic>
      <p:pic>
        <p:nvPicPr>
          <p:cNvPr id="2050" name="Picture 2">
            <a:extLst>
              <a:ext uri="{FF2B5EF4-FFF2-40B4-BE49-F238E27FC236}">
                <a16:creationId xmlns:a16="http://schemas.microsoft.com/office/drawing/2014/main" id="{D5EB7AAA-5587-9635-D800-0DA922FB97FF}"/>
              </a:ext>
            </a:extLst>
          </p:cNvPr>
          <p:cNvPicPr>
            <a:picLocks noChangeAspect="1" noChangeArrowheads="1"/>
          </p:cNvPicPr>
          <p:nvPr userDrawn="1"/>
        </p:nvPicPr>
        <p:blipFill rotWithShape="1">
          <a:blip r:embed="rId21"/>
          <a:srcRect l="18127" t="14664" r="18903" b="14007"/>
          <a:stretch/>
        </p:blipFill>
        <p:spPr bwMode="auto">
          <a:xfrm>
            <a:off x="10136649" y="6194835"/>
            <a:ext cx="472285" cy="53498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KIT Karlsruhe: Studiengänge ohne NC | myStipendium">
            <a:extLst>
              <a:ext uri="{FF2B5EF4-FFF2-40B4-BE49-F238E27FC236}">
                <a16:creationId xmlns:a16="http://schemas.microsoft.com/office/drawing/2014/main" id="{A6BC4163-1032-7808-9818-76DBD2614146}"/>
              </a:ext>
            </a:extLst>
          </p:cNvPr>
          <p:cNvPicPr>
            <a:picLocks noChangeAspect="1" noChangeArrowheads="1"/>
          </p:cNvPicPr>
          <p:nvPr userDrawn="1"/>
        </p:nvPicPr>
        <p:blipFill>
          <a:blip r:embed="rId22">
            <a:extLst>
              <a:ext uri="{28A0092B-C50C-407E-A947-70E740481C1C}">
                <a14:useLocalDpi xmlns:a14="http://schemas.microsoft.com/office/drawing/2010/main" val="0"/>
              </a:ext>
            </a:extLst>
          </a:blip>
          <a:srcRect/>
          <a:stretch>
            <a:fillRect/>
          </a:stretch>
        </p:blipFill>
        <p:spPr bwMode="auto">
          <a:xfrm>
            <a:off x="8908379" y="6194834"/>
            <a:ext cx="1056533" cy="528267"/>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18E71402-0CFD-E016-EA42-8464B91E712A}"/>
              </a:ext>
            </a:extLst>
          </p:cNvPr>
          <p:cNvPicPr>
            <a:picLocks noChangeAspect="1" noChangeArrowheads="1"/>
          </p:cNvPicPr>
          <p:nvPr userDrawn="1"/>
        </p:nvPicPr>
        <p:blipFill rotWithShape="1">
          <a:blip r:embed="rId23">
            <a:extLst>
              <a:ext uri="{28A0092B-C50C-407E-A947-70E740481C1C}">
                <a14:useLocalDpi xmlns:a14="http://schemas.microsoft.com/office/drawing/2010/main" val="0"/>
              </a:ext>
            </a:extLst>
          </a:blip>
          <a:srcRect l="11830" t="22511" r="12454" b="22385"/>
          <a:stretch/>
        </p:blipFill>
        <p:spPr bwMode="auto">
          <a:xfrm>
            <a:off x="10706099" y="6178334"/>
            <a:ext cx="1389008" cy="5349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4620390"/>
      </p:ext>
    </p:extLst>
  </p:cSld>
  <p:clrMap bg1="lt1" tx1="dk1" bg2="lt2" tx2="dk2" accent1="accent1" accent2="accent2" accent3="accent3" accent4="accent4" accent5="accent5" accent6="accent6" hlink="hlink" folHlink="folHlink"/>
  <p:sldLayoutIdLst>
    <p:sldLayoutId id="2147483702" r:id="rId1"/>
    <p:sldLayoutId id="2147483703" r:id="rId2"/>
    <p:sldLayoutId id="2147483704" r:id="rId3"/>
    <p:sldLayoutId id="2147483705" r:id="rId4"/>
    <p:sldLayoutId id="2147483706" r:id="rId5"/>
    <p:sldLayoutId id="2147483707" r:id="rId6"/>
    <p:sldLayoutId id="2147483708" r:id="rId7"/>
    <p:sldLayoutId id="2147483709" r:id="rId8"/>
    <p:sldLayoutId id="2147483710" r:id="rId9"/>
    <p:sldLayoutId id="2147483711" r:id="rId10"/>
    <p:sldLayoutId id="2147483712" r:id="rId11"/>
    <p:sldLayoutId id="2147483713" r:id="rId12"/>
    <p:sldLayoutId id="2147483714" r:id="rId13"/>
    <p:sldLayoutId id="2147483715" r:id="rId14"/>
    <p:sldLayoutId id="2147483716" r:id="rId15"/>
    <p:sldLayoutId id="2147483717" r:id="rId16"/>
    <p:sldLayoutId id="2147483718" r:id="rId17"/>
    <p:sldLayoutId id="2147483719" r:id="rId1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377" rtl="0" eaLnBrk="1" latinLnBrk="0" hangingPunct="1">
        <a:lnSpc>
          <a:spcPts val="3600"/>
        </a:lnSpc>
        <a:spcBef>
          <a:spcPct val="0"/>
        </a:spcBef>
        <a:buNone/>
        <a:defRPr sz="3600" b="1" kern="1200">
          <a:solidFill>
            <a:schemeClr val="tx1"/>
          </a:solidFill>
          <a:latin typeface="+mj-lt"/>
          <a:ea typeface="+mj-ea"/>
          <a:cs typeface="+mj-cs"/>
        </a:defRPr>
      </a:lvl1pPr>
    </p:titleStyle>
    <p:bodyStyle>
      <a:lvl1pPr marL="0" indent="0" algn="l" defTabSz="914377" rtl="0" eaLnBrk="1" latinLnBrk="0" hangingPunct="1">
        <a:lnSpc>
          <a:spcPct val="100000"/>
        </a:lnSpc>
        <a:spcBef>
          <a:spcPts val="0"/>
        </a:spcBef>
        <a:buFont typeface="Arial" panose="020B0604020202020204" pitchFamily="34" charset="0"/>
        <a:buNone/>
        <a:defRPr sz="2600" kern="1200">
          <a:solidFill>
            <a:schemeClr val="tx1"/>
          </a:solidFill>
          <a:latin typeface="+mn-lt"/>
          <a:ea typeface="+mn-ea"/>
          <a:cs typeface="+mn-cs"/>
        </a:defRPr>
      </a:lvl1pPr>
      <a:lvl2pPr marL="0" indent="0" algn="l" defTabSz="914377" rtl="0" eaLnBrk="1" latinLnBrk="0" hangingPunct="1">
        <a:lnSpc>
          <a:spcPct val="100000"/>
        </a:lnSpc>
        <a:spcBef>
          <a:spcPts val="0"/>
        </a:spcBef>
        <a:buFont typeface="Arial" panose="020B0604020202020204" pitchFamily="34" charset="0"/>
        <a:buNone/>
        <a:defRPr sz="2200" kern="1200">
          <a:solidFill>
            <a:schemeClr val="tx1"/>
          </a:solidFill>
          <a:latin typeface="+mn-lt"/>
          <a:ea typeface="+mn-ea"/>
          <a:cs typeface="+mn-cs"/>
        </a:defRPr>
      </a:lvl2pPr>
      <a:lvl3pPr marL="241294" indent="-241294" algn="l" defTabSz="914377" rtl="0" eaLnBrk="1" latinLnBrk="0" hangingPunct="1">
        <a:lnSpc>
          <a:spcPct val="100000"/>
        </a:lnSpc>
        <a:spcBef>
          <a:spcPts val="0"/>
        </a:spcBef>
        <a:buFont typeface="Arial" panose="020B0604020202020204" pitchFamily="34" charset="0"/>
        <a:buChar char="•"/>
        <a:defRPr sz="2200" kern="1200">
          <a:solidFill>
            <a:schemeClr val="tx1"/>
          </a:solidFill>
          <a:latin typeface="+mn-lt"/>
          <a:ea typeface="+mn-ea"/>
          <a:cs typeface="+mn-cs"/>
        </a:defRPr>
      </a:lvl3pPr>
      <a:lvl4pPr marL="479988" indent="-241294" algn="l" defTabSz="914377" rtl="0" eaLnBrk="1" latinLnBrk="0" hangingPunct="1">
        <a:lnSpc>
          <a:spcPct val="100000"/>
        </a:lnSpc>
        <a:spcBef>
          <a:spcPts val="0"/>
        </a:spcBef>
        <a:buFont typeface="Arial" panose="020B0604020202020204" pitchFamily="34" charset="0"/>
        <a:buChar char="•"/>
        <a:defRPr sz="2200" kern="1200">
          <a:solidFill>
            <a:schemeClr val="tx1"/>
          </a:solidFill>
          <a:latin typeface="+mn-lt"/>
          <a:ea typeface="+mn-ea"/>
          <a:cs typeface="+mn-cs"/>
        </a:defRPr>
      </a:lvl4pPr>
      <a:lvl5pPr marL="719649" indent="-237061" algn="l" defTabSz="914377" rtl="0" eaLnBrk="1" latinLnBrk="0" hangingPunct="1">
        <a:lnSpc>
          <a:spcPct val="100000"/>
        </a:lnSpc>
        <a:spcBef>
          <a:spcPts val="0"/>
        </a:spcBef>
        <a:buFont typeface="Arial" panose="020B0604020202020204" pitchFamily="34" charset="0"/>
        <a:buChar char="•"/>
        <a:defRPr sz="22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microsoft.com/office/2018/10/relationships/comments" Target="../comments/modernComment_100_C473FC54.xml"/><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microsoft.com/office/2018/10/relationships/comments" Target="../comments/modernComment_114_CEB659D.xml"/><Relationship Id="rId1" Type="http://schemas.openxmlformats.org/officeDocument/2006/relationships/slideLayout" Target="../slideLayouts/slideLayout4.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microsoft.com/office/2018/10/relationships/comments" Target="../comments/modernComment_120_6E93ED86.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4.xml"/><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image" Target="../media/image21.jpeg"/><Relationship Id="rId2" Type="http://schemas.microsoft.com/office/2018/10/relationships/comments" Target="../comments/modernComment_11B_995FA6E1.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microsoft.com/office/2018/10/relationships/comments" Target="../comments/modernComment_101_160217F8.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290.png"/><Relationship Id="rId3" Type="http://schemas.openxmlformats.org/officeDocument/2006/relationships/image" Target="../media/image23.svg"/><Relationship Id="rId7" Type="http://schemas.openxmlformats.org/officeDocument/2006/relationships/image" Target="../media/image25.png"/><Relationship Id="rId12" Type="http://schemas.openxmlformats.org/officeDocument/2006/relationships/image" Target="../media/image29.png"/><Relationship Id="rId2" Type="http://schemas.openxmlformats.org/officeDocument/2006/relationships/image" Target="../media/image22.png"/><Relationship Id="rId1" Type="http://schemas.openxmlformats.org/officeDocument/2006/relationships/slideLayout" Target="../slideLayouts/slideLayout12.xml"/><Relationship Id="rId6" Type="http://schemas.openxmlformats.org/officeDocument/2006/relationships/image" Target="../media/image25.png"/><Relationship Id="rId11" Type="http://schemas.openxmlformats.org/officeDocument/2006/relationships/image" Target="../media/image28.svg"/><Relationship Id="rId5" Type="http://schemas.openxmlformats.org/officeDocument/2006/relationships/image" Target="../media/image240.png"/><Relationship Id="rId10" Type="http://schemas.openxmlformats.org/officeDocument/2006/relationships/image" Target="../media/image27.png"/><Relationship Id="rId4" Type="http://schemas.openxmlformats.org/officeDocument/2006/relationships/image" Target="../media/image24.png"/><Relationship Id="rId9" Type="http://schemas.openxmlformats.org/officeDocument/2006/relationships/image" Target="../media/image260.png"/></Relationships>
</file>

<file path=ppt/slides/_rels/slide21.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Layout" Target="../slideLayouts/slideLayout4.xml"/><Relationship Id="rId5" Type="http://schemas.openxmlformats.org/officeDocument/2006/relationships/image" Target="../media/image33.svg"/><Relationship Id="rId4" Type="http://schemas.openxmlformats.org/officeDocument/2006/relationships/image" Target="../media/image32.png"/></Relationships>
</file>

<file path=ppt/slides/_rels/slide22.xml.rels><?xml version="1.0" encoding="UTF-8" standalone="yes"?>
<Relationships xmlns="http://schemas.openxmlformats.org/package/2006/relationships"><Relationship Id="rId3" Type="http://schemas.openxmlformats.org/officeDocument/2006/relationships/image" Target="../media/image31.svg"/><Relationship Id="rId7" Type="http://schemas.openxmlformats.org/officeDocument/2006/relationships/image" Target="../media/image35.svg"/><Relationship Id="rId2" Type="http://schemas.openxmlformats.org/officeDocument/2006/relationships/image" Target="../media/image30.png"/><Relationship Id="rId1" Type="http://schemas.openxmlformats.org/officeDocument/2006/relationships/slideLayout" Target="../slideLayouts/slideLayout4.xml"/><Relationship Id="rId6" Type="http://schemas.openxmlformats.org/officeDocument/2006/relationships/image" Target="../media/image34.png"/><Relationship Id="rId5" Type="http://schemas.openxmlformats.org/officeDocument/2006/relationships/image" Target="../media/image33.svg"/><Relationship Id="rId4" Type="http://schemas.openxmlformats.org/officeDocument/2006/relationships/image" Target="../media/image32.png"/></Relationships>
</file>

<file path=ppt/slides/_rels/slide23.xml.rels><?xml version="1.0" encoding="UTF-8" standalone="yes"?>
<Relationships xmlns="http://schemas.openxmlformats.org/package/2006/relationships"><Relationship Id="rId3" Type="http://schemas.openxmlformats.org/officeDocument/2006/relationships/image" Target="../media/image37.svg"/><Relationship Id="rId7" Type="http://schemas.openxmlformats.org/officeDocument/2006/relationships/image" Target="../media/image31.svg"/><Relationship Id="rId2" Type="http://schemas.openxmlformats.org/officeDocument/2006/relationships/image" Target="../media/image36.png"/><Relationship Id="rId1" Type="http://schemas.openxmlformats.org/officeDocument/2006/relationships/slideLayout" Target="../slideLayouts/slideLayout4.xml"/><Relationship Id="rId6" Type="http://schemas.openxmlformats.org/officeDocument/2006/relationships/image" Target="../media/image30.png"/><Relationship Id="rId5" Type="http://schemas.openxmlformats.org/officeDocument/2006/relationships/image" Target="../media/image33.svg"/><Relationship Id="rId4" Type="http://schemas.openxmlformats.org/officeDocument/2006/relationships/image" Target="../media/image32.png"/></Relationships>
</file>

<file path=ppt/slides/_rels/slide24.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33.svg"/><Relationship Id="rId7" Type="http://schemas.openxmlformats.org/officeDocument/2006/relationships/image" Target="../media/image35.svg"/><Relationship Id="rId2" Type="http://schemas.openxmlformats.org/officeDocument/2006/relationships/image" Target="../media/image32.png"/><Relationship Id="rId1" Type="http://schemas.openxmlformats.org/officeDocument/2006/relationships/slideLayout" Target="../slideLayouts/slideLayout4.xml"/><Relationship Id="rId6" Type="http://schemas.openxmlformats.org/officeDocument/2006/relationships/image" Target="../media/image34.png"/><Relationship Id="rId5" Type="http://schemas.openxmlformats.org/officeDocument/2006/relationships/image" Target="../media/image37.svg"/><Relationship Id="rId4" Type="http://schemas.openxmlformats.org/officeDocument/2006/relationships/image" Target="../media/image36.png"/><Relationship Id="rId9" Type="http://schemas.openxmlformats.org/officeDocument/2006/relationships/image" Target="../media/image31.svg"/></Relationships>
</file>

<file path=ppt/slides/_rels/slide25.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7.svg"/><Relationship Id="rId7" Type="http://schemas.openxmlformats.org/officeDocument/2006/relationships/image" Target="../media/image33.svg"/><Relationship Id="rId2" Type="http://schemas.openxmlformats.org/officeDocument/2006/relationships/image" Target="../media/image36.png"/><Relationship Id="rId1" Type="http://schemas.openxmlformats.org/officeDocument/2006/relationships/slideLayout" Target="../slideLayouts/slideLayout4.xml"/><Relationship Id="rId6" Type="http://schemas.openxmlformats.org/officeDocument/2006/relationships/image" Target="../media/image32.png"/><Relationship Id="rId5" Type="http://schemas.openxmlformats.org/officeDocument/2006/relationships/image" Target="../media/image31.svg"/><Relationship Id="rId4" Type="http://schemas.openxmlformats.org/officeDocument/2006/relationships/image" Target="../media/image30.png"/><Relationship Id="rId9" Type="http://schemas.openxmlformats.org/officeDocument/2006/relationships/image" Target="../media/image39.svg"/></Relationships>
</file>

<file path=ppt/slides/_rels/slide2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37.svg"/><Relationship Id="rId7" Type="http://schemas.openxmlformats.org/officeDocument/2006/relationships/image" Target="../media/image39.svg"/><Relationship Id="rId2" Type="http://schemas.openxmlformats.org/officeDocument/2006/relationships/image" Target="../media/image36.png"/><Relationship Id="rId1" Type="http://schemas.openxmlformats.org/officeDocument/2006/relationships/slideLayout" Target="../slideLayouts/slideLayout4.xml"/><Relationship Id="rId6" Type="http://schemas.openxmlformats.org/officeDocument/2006/relationships/image" Target="../media/image38.png"/><Relationship Id="rId5" Type="http://schemas.openxmlformats.org/officeDocument/2006/relationships/image" Target="../media/image31.svg"/><Relationship Id="rId4" Type="http://schemas.openxmlformats.org/officeDocument/2006/relationships/image" Target="../media/image30.png"/><Relationship Id="rId9" Type="http://schemas.openxmlformats.org/officeDocument/2006/relationships/image" Target="../media/image33.svg"/></Relationships>
</file>

<file path=ppt/slides/_rels/slide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9.jpg"/><Relationship Id="rId2" Type="http://schemas.microsoft.com/office/2018/10/relationships/comments" Target="../comments/modernComment_111_CE3AE14C.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13.svg"/></Relationships>
</file>

<file path=ppt/slides/_rels/slide9.xml.rels><?xml version="1.0" encoding="UTF-8" standalone="yes"?>
<Relationships xmlns="http://schemas.openxmlformats.org/package/2006/relationships"><Relationship Id="rId3" Type="http://schemas.microsoft.com/office/2018/10/relationships/comments" Target="../comments/modernComment_11E_56364152.xml"/><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4">
            <a:lum/>
            <a:extLst>
              <a:ext uri="{BEBA8EAE-BF5A-486C-A8C5-ECC9F3942E4B}">
                <a14:imgProps xmlns:a14="http://schemas.microsoft.com/office/drawing/2010/main">
                  <a14:imgLayer r:embed="rId5">
                    <a14:imgEffect>
                      <a14:artisticPastelsSmooth trans="22000" scaling="0"/>
                    </a14:imgEffect>
                  </a14:imgLayer>
                </a14:imgProps>
              </a:ext>
            </a:extLst>
          </a:blip>
          <a:srcRect/>
          <a:stretch>
            <a:fillRect t="-39000" b="-39000"/>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7B974B6-170A-3406-A6A5-20871775EE81}"/>
              </a:ext>
            </a:extLst>
          </p:cNvPr>
          <p:cNvSpPr>
            <a:spLocks noGrp="1"/>
          </p:cNvSpPr>
          <p:nvPr>
            <p:ph type="ctrTitle"/>
          </p:nvPr>
        </p:nvSpPr>
        <p:spPr>
          <a:xfrm>
            <a:off x="-1" y="2449316"/>
            <a:ext cx="12191999" cy="1056000"/>
          </a:xfrm>
        </p:spPr>
        <p:txBody>
          <a:bodyPr/>
          <a:lstStyle/>
          <a:p>
            <a:r>
              <a:rPr lang="en-US" sz="3200" dirty="0"/>
              <a:t>Co-Evolving Meta-Models and View Types in View-Based Development</a:t>
            </a:r>
          </a:p>
        </p:txBody>
      </p:sp>
      <p:sp>
        <p:nvSpPr>
          <p:cNvPr id="5" name="Subtitle 4">
            <a:extLst>
              <a:ext uri="{FF2B5EF4-FFF2-40B4-BE49-F238E27FC236}">
                <a16:creationId xmlns:a16="http://schemas.microsoft.com/office/drawing/2014/main" id="{2367673F-0FAD-6174-C6C4-BA3561E63B51}"/>
              </a:ext>
            </a:extLst>
          </p:cNvPr>
          <p:cNvSpPr>
            <a:spLocks noGrp="1"/>
          </p:cNvSpPr>
          <p:nvPr>
            <p:ph type="subTitle" idx="1"/>
          </p:nvPr>
        </p:nvSpPr>
        <p:spPr/>
        <p:txBody>
          <a:bodyPr/>
          <a:lstStyle/>
          <a:p>
            <a:r>
              <a:rPr lang="en-US" dirty="0"/>
              <a:t>3 October 2023</a:t>
            </a:r>
          </a:p>
        </p:txBody>
      </p:sp>
      <p:sp>
        <p:nvSpPr>
          <p:cNvPr id="6" name="Text Placeholder 5">
            <a:extLst>
              <a:ext uri="{FF2B5EF4-FFF2-40B4-BE49-F238E27FC236}">
                <a16:creationId xmlns:a16="http://schemas.microsoft.com/office/drawing/2014/main" id="{19BA9D89-578E-D9D8-3E30-3D50BC745134}"/>
              </a:ext>
            </a:extLst>
          </p:cNvPr>
          <p:cNvSpPr>
            <a:spLocks noGrp="1"/>
          </p:cNvSpPr>
          <p:nvPr>
            <p:ph type="body" sz="quarter" idx="13"/>
          </p:nvPr>
        </p:nvSpPr>
        <p:spPr>
          <a:xfrm>
            <a:off x="1" y="3888129"/>
            <a:ext cx="12191999" cy="2201523"/>
          </a:xfrm>
          <a:solidFill>
            <a:srgbClr val="000000">
              <a:alpha val="56863"/>
            </a:srgbClr>
          </a:solidFill>
        </p:spPr>
        <p:txBody>
          <a:bodyPr/>
          <a:lstStyle/>
          <a:p>
            <a:r>
              <a:rPr lang="en-US" sz="1800" dirty="0"/>
              <a:t>Hossain Muhammad </a:t>
            </a:r>
            <a:r>
              <a:rPr lang="en-US" sz="1800" dirty="0" err="1"/>
              <a:t>Muctadir</a:t>
            </a:r>
            <a:r>
              <a:rPr lang="en-US" sz="1800" b="0" dirty="0"/>
              <a:t>, Eindhoven University of Technology, Netherlands</a:t>
            </a:r>
          </a:p>
          <a:p>
            <a:r>
              <a:rPr lang="en-US" sz="1800" dirty="0"/>
              <a:t>Lars König</a:t>
            </a:r>
            <a:r>
              <a:rPr lang="en-US" sz="1800" b="0" dirty="0"/>
              <a:t>, Karlsruhe Institute of Technology, Germany</a:t>
            </a:r>
          </a:p>
          <a:p>
            <a:r>
              <a:rPr lang="en-US" sz="1800" dirty="0"/>
              <a:t>Thomas Weber</a:t>
            </a:r>
            <a:r>
              <a:rPr lang="en-US" sz="1800" b="0" dirty="0"/>
              <a:t>, Karlsruhe Institute of Technology, Germany</a:t>
            </a:r>
          </a:p>
          <a:p>
            <a:r>
              <a:rPr lang="en-US" sz="1800" dirty="0"/>
              <a:t>Moussa </a:t>
            </a:r>
            <a:r>
              <a:rPr lang="en-US" sz="1800" dirty="0" err="1"/>
              <a:t>Amrani</a:t>
            </a:r>
            <a:r>
              <a:rPr lang="en-US" sz="1800" b="0" dirty="0"/>
              <a:t>, University of Namur, Belgium</a:t>
            </a:r>
          </a:p>
          <a:p>
            <a:r>
              <a:rPr lang="en-US" sz="1800" dirty="0" err="1"/>
              <a:t>Loek</a:t>
            </a:r>
            <a:r>
              <a:rPr lang="en-US" sz="1800" dirty="0"/>
              <a:t> Cleophas</a:t>
            </a:r>
            <a:r>
              <a:rPr lang="en-US" sz="1800" b="0" dirty="0"/>
              <a:t>, Eindhoven University of Technology, Netherlands &amp; Stellenbosch University, South Africa</a:t>
            </a:r>
          </a:p>
        </p:txBody>
      </p:sp>
      <p:sp>
        <p:nvSpPr>
          <p:cNvPr id="8" name="Text Placeholder 7">
            <a:extLst>
              <a:ext uri="{FF2B5EF4-FFF2-40B4-BE49-F238E27FC236}">
                <a16:creationId xmlns:a16="http://schemas.microsoft.com/office/drawing/2014/main" id="{4E680592-794E-DF1F-F935-5F94A5849098}"/>
              </a:ext>
            </a:extLst>
          </p:cNvPr>
          <p:cNvSpPr>
            <a:spLocks noGrp="1"/>
          </p:cNvSpPr>
          <p:nvPr>
            <p:ph type="body" sz="quarter" idx="14"/>
          </p:nvPr>
        </p:nvSpPr>
        <p:spPr>
          <a:xfrm>
            <a:off x="-8889" y="6089652"/>
            <a:ext cx="8083368" cy="768349"/>
          </a:xfrm>
        </p:spPr>
        <p:txBody>
          <a:bodyPr/>
          <a:lstStyle/>
          <a:p>
            <a:r>
              <a:rPr lang="en-US" sz="1000" dirty="0"/>
              <a:t>Software Engineering and Technology cluster, Eindhoven University of Technology, Netherlands</a:t>
            </a:r>
          </a:p>
          <a:p>
            <a:r>
              <a:rPr lang="en-US" sz="1000" dirty="0"/>
              <a:t>KASTEL – Institute of Information Security and Dependability, Karlsruhe Institute of Technology, Germany</a:t>
            </a:r>
          </a:p>
          <a:p>
            <a:r>
              <a:rPr lang="en-US" sz="1000" dirty="0"/>
              <a:t>Faculty of Computer Science, Namur Digital Institute (</a:t>
            </a:r>
            <a:r>
              <a:rPr lang="en-US" sz="1000" dirty="0" err="1"/>
              <a:t>NaDI</a:t>
            </a:r>
            <a:r>
              <a:rPr lang="en-US" sz="1000" dirty="0"/>
              <a:t>), University of Namur, Belgium</a:t>
            </a:r>
          </a:p>
          <a:p>
            <a:r>
              <a:rPr lang="en-US" sz="1000" dirty="0"/>
              <a:t>Department of Information Science, Stellenbosch University, South Africa</a:t>
            </a:r>
          </a:p>
        </p:txBody>
      </p:sp>
      <p:sp>
        <p:nvSpPr>
          <p:cNvPr id="9" name="Triangle 8">
            <a:extLst>
              <a:ext uri="{FF2B5EF4-FFF2-40B4-BE49-F238E27FC236}">
                <a16:creationId xmlns:a16="http://schemas.microsoft.com/office/drawing/2014/main" id="{F0F600C3-4020-E2FC-E668-8F4EFF18B910}"/>
              </a:ext>
            </a:extLst>
          </p:cNvPr>
          <p:cNvSpPr/>
          <p:nvPr/>
        </p:nvSpPr>
        <p:spPr>
          <a:xfrm rot="5400000">
            <a:off x="569027" y="4358457"/>
            <a:ext cx="132605" cy="161023"/>
          </a:xfrm>
          <a:prstGeom prst="triangle">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2959355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p188="http://schemas.microsoft.com/office/powerpoint/2018/8/main" r:id="rId3"/>
    </p:ext>
  </p:extLs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32558AF9-35D6-4FCD-13E1-369BA2D1F402}"/>
              </a:ext>
            </a:extLst>
          </p:cNvPr>
          <p:cNvSpPr>
            <a:spLocks noGrp="1"/>
          </p:cNvSpPr>
          <p:nvPr>
            <p:ph type="ftr" sz="quarter" idx="11"/>
          </p:nvPr>
        </p:nvSpPr>
        <p:spPr/>
        <p:txBody>
          <a:bodyPr/>
          <a:lstStyle/>
          <a:p>
            <a:r>
              <a:rPr lang="en-GB"/>
              <a:t>Co-Evolving Meta-Models and View Types in View-Based Development</a:t>
            </a:r>
            <a:endParaRPr lang="en-GB" dirty="0"/>
          </a:p>
        </p:txBody>
      </p:sp>
      <p:sp>
        <p:nvSpPr>
          <p:cNvPr id="5" name="Slide Number Placeholder 4">
            <a:extLst>
              <a:ext uri="{FF2B5EF4-FFF2-40B4-BE49-F238E27FC236}">
                <a16:creationId xmlns:a16="http://schemas.microsoft.com/office/drawing/2014/main" id="{FE414268-5560-D6B4-683E-0028A337DA63}"/>
              </a:ext>
            </a:extLst>
          </p:cNvPr>
          <p:cNvSpPr>
            <a:spLocks noGrp="1"/>
          </p:cNvSpPr>
          <p:nvPr>
            <p:ph type="sldNum" sz="quarter" idx="12"/>
          </p:nvPr>
        </p:nvSpPr>
        <p:spPr/>
        <p:txBody>
          <a:bodyPr/>
          <a:lstStyle/>
          <a:p>
            <a:fld id="{C194BDB0-F4EA-4DD6-8281-CCE2440D0CE0}" type="slidenum">
              <a:rPr lang="en-GB" smtClean="0"/>
              <a:t>10</a:t>
            </a:fld>
            <a:endParaRPr lang="en-GB" dirty="0"/>
          </a:p>
        </p:txBody>
      </p:sp>
      <p:sp>
        <p:nvSpPr>
          <p:cNvPr id="6" name="Rectangle 5">
            <a:extLst>
              <a:ext uri="{FF2B5EF4-FFF2-40B4-BE49-F238E27FC236}">
                <a16:creationId xmlns:a16="http://schemas.microsoft.com/office/drawing/2014/main" id="{9FE79BEB-27F3-C5AB-446D-DC365032A36A}"/>
              </a:ext>
            </a:extLst>
          </p:cNvPr>
          <p:cNvSpPr/>
          <p:nvPr/>
        </p:nvSpPr>
        <p:spPr>
          <a:xfrm>
            <a:off x="1067724" y="2185800"/>
            <a:ext cx="1164431" cy="550361"/>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13"/>
          </a:p>
        </p:txBody>
      </p:sp>
      <p:cxnSp>
        <p:nvCxnSpPr>
          <p:cNvPr id="7" name="Connecteur droit 16">
            <a:extLst>
              <a:ext uri="{FF2B5EF4-FFF2-40B4-BE49-F238E27FC236}">
                <a16:creationId xmlns:a16="http://schemas.microsoft.com/office/drawing/2014/main" id="{EB3AA87D-1835-EDC2-ED31-7A148900F74D}"/>
              </a:ext>
            </a:extLst>
          </p:cNvPr>
          <p:cNvCxnSpPr/>
          <p:nvPr/>
        </p:nvCxnSpPr>
        <p:spPr>
          <a:xfrm>
            <a:off x="1067724" y="2485837"/>
            <a:ext cx="116443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ZoneTexte 17">
            <a:extLst>
              <a:ext uri="{FF2B5EF4-FFF2-40B4-BE49-F238E27FC236}">
                <a16:creationId xmlns:a16="http://schemas.microsoft.com/office/drawing/2014/main" id="{E56B2305-B142-3390-F6EE-5C35446F0140}"/>
              </a:ext>
            </a:extLst>
          </p:cNvPr>
          <p:cNvSpPr txBox="1"/>
          <p:nvPr/>
        </p:nvSpPr>
        <p:spPr>
          <a:xfrm>
            <a:off x="1134460" y="2208838"/>
            <a:ext cx="1067817" cy="230832"/>
          </a:xfrm>
          <a:prstGeom prst="rect">
            <a:avLst/>
          </a:prstGeom>
          <a:solidFill>
            <a:schemeClr val="bg1">
              <a:lumMod val="95000"/>
            </a:schemeClr>
          </a:solidFill>
        </p:spPr>
        <p:txBody>
          <a:bodyPr wrap="square" rtlCol="0">
            <a:spAutoFit/>
          </a:bodyPr>
          <a:lstStyle/>
          <a:p>
            <a:pPr algn="ctr"/>
            <a:r>
              <a:rPr lang="fr-FR" sz="900" b="1" dirty="0">
                <a:latin typeface="Courier New" panose="02070309020205020404" pitchFamily="49" charset="0"/>
                <a:cs typeface="Courier New" panose="02070309020205020404" pitchFamily="49" charset="0"/>
              </a:rPr>
              <a:t>FSM</a:t>
            </a:r>
          </a:p>
        </p:txBody>
      </p:sp>
      <p:sp>
        <p:nvSpPr>
          <p:cNvPr id="9" name="Organigramme : Décision 19">
            <a:extLst>
              <a:ext uri="{FF2B5EF4-FFF2-40B4-BE49-F238E27FC236}">
                <a16:creationId xmlns:a16="http://schemas.microsoft.com/office/drawing/2014/main" id="{BF26EFF7-D59A-DD87-0C77-9D969B0AF228}"/>
              </a:ext>
            </a:extLst>
          </p:cNvPr>
          <p:cNvSpPr/>
          <p:nvPr/>
        </p:nvSpPr>
        <p:spPr>
          <a:xfrm>
            <a:off x="2238333" y="2560343"/>
            <a:ext cx="114300" cy="80265"/>
          </a:xfrm>
          <a:prstGeom prst="flowChartDecision">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13"/>
          </a:p>
        </p:txBody>
      </p:sp>
      <p:grpSp>
        <p:nvGrpSpPr>
          <p:cNvPr id="10" name="Groupe 20">
            <a:extLst>
              <a:ext uri="{FF2B5EF4-FFF2-40B4-BE49-F238E27FC236}">
                <a16:creationId xmlns:a16="http://schemas.microsoft.com/office/drawing/2014/main" id="{4BE8AA76-508D-7AA1-F059-FFB9D67819FD}"/>
              </a:ext>
            </a:extLst>
          </p:cNvPr>
          <p:cNvGrpSpPr/>
          <p:nvPr/>
        </p:nvGrpSpPr>
        <p:grpSpPr>
          <a:xfrm>
            <a:off x="2360968" y="2714096"/>
            <a:ext cx="842328" cy="440196"/>
            <a:chOff x="4990046" y="3898524"/>
            <a:chExt cx="842328" cy="440196"/>
          </a:xfrm>
        </p:grpSpPr>
        <p:grpSp>
          <p:nvGrpSpPr>
            <p:cNvPr id="11" name="Groupe 20">
              <a:extLst>
                <a:ext uri="{FF2B5EF4-FFF2-40B4-BE49-F238E27FC236}">
                  <a16:creationId xmlns:a16="http://schemas.microsoft.com/office/drawing/2014/main" id="{912A1358-34E0-EACF-D120-57D962FE9A9F}"/>
                </a:ext>
              </a:extLst>
            </p:cNvPr>
            <p:cNvGrpSpPr/>
            <p:nvPr/>
          </p:nvGrpSpPr>
          <p:grpSpPr>
            <a:xfrm>
              <a:off x="4990046" y="3898524"/>
              <a:ext cx="842328" cy="408366"/>
              <a:chOff x="758047" y="732821"/>
              <a:chExt cx="1123103" cy="422929"/>
            </a:xfrm>
          </p:grpSpPr>
          <p:sp>
            <p:nvSpPr>
              <p:cNvPr id="13" name="Rectangle 12">
                <a:extLst>
                  <a:ext uri="{FF2B5EF4-FFF2-40B4-BE49-F238E27FC236}">
                    <a16:creationId xmlns:a16="http://schemas.microsoft.com/office/drawing/2014/main" id="{557A6EE5-744F-60EB-5DF1-53E2F5DCD1D3}"/>
                  </a:ext>
                </a:extLst>
              </p:cNvPr>
              <p:cNvSpPr/>
              <p:nvPr/>
            </p:nvSpPr>
            <p:spPr>
              <a:xfrm>
                <a:off x="758047" y="742951"/>
                <a:ext cx="1123103" cy="412799"/>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13" dirty="0"/>
              </a:p>
            </p:txBody>
          </p:sp>
          <p:cxnSp>
            <p:nvCxnSpPr>
              <p:cNvPr id="14" name="Connecteur droit 22">
                <a:extLst>
                  <a:ext uri="{FF2B5EF4-FFF2-40B4-BE49-F238E27FC236}">
                    <a16:creationId xmlns:a16="http://schemas.microsoft.com/office/drawing/2014/main" id="{C5C4D199-6C98-B9AA-9021-B4421EDE7D79}"/>
                  </a:ext>
                </a:extLst>
              </p:cNvPr>
              <p:cNvCxnSpPr>
                <a:cxnSpLocks/>
                <a:stCxn id="13" idx="1"/>
              </p:cNvCxnSpPr>
              <p:nvPr/>
            </p:nvCxnSpPr>
            <p:spPr>
              <a:xfrm>
                <a:off x="758047" y="949351"/>
                <a:ext cx="110781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ZoneTexte 23">
                <a:extLst>
                  <a:ext uri="{FF2B5EF4-FFF2-40B4-BE49-F238E27FC236}">
                    <a16:creationId xmlns:a16="http://schemas.microsoft.com/office/drawing/2014/main" id="{B52C1FA7-CA92-D117-DBB2-90FBA950FC76}"/>
                  </a:ext>
                </a:extLst>
              </p:cNvPr>
              <p:cNvSpPr txBox="1"/>
              <p:nvPr/>
            </p:nvSpPr>
            <p:spPr>
              <a:xfrm>
                <a:off x="815018" y="732821"/>
                <a:ext cx="1009160" cy="239064"/>
              </a:xfrm>
              <a:prstGeom prst="rect">
                <a:avLst/>
              </a:prstGeom>
              <a:noFill/>
            </p:spPr>
            <p:txBody>
              <a:bodyPr wrap="square" rtlCol="0">
                <a:spAutoFit/>
              </a:bodyPr>
              <a:lstStyle/>
              <a:p>
                <a:pPr algn="ctr"/>
                <a:r>
                  <a:rPr lang="fr-FR" sz="900" b="1" dirty="0">
                    <a:latin typeface="Courier New" panose="02070309020205020404" pitchFamily="49" charset="0"/>
                    <a:cs typeface="Courier New" panose="02070309020205020404" pitchFamily="49" charset="0"/>
                  </a:rPr>
                  <a:t>State</a:t>
                </a:r>
              </a:p>
            </p:txBody>
          </p:sp>
        </p:grpSp>
        <p:sp>
          <p:nvSpPr>
            <p:cNvPr id="12" name="ZoneTexte 32">
              <a:extLst>
                <a:ext uri="{FF2B5EF4-FFF2-40B4-BE49-F238E27FC236}">
                  <a16:creationId xmlns:a16="http://schemas.microsoft.com/office/drawing/2014/main" id="{AF0FAF21-5895-CEC3-5CC0-F82733E9BD3E}"/>
                </a:ext>
              </a:extLst>
            </p:cNvPr>
            <p:cNvSpPr txBox="1"/>
            <p:nvPr/>
          </p:nvSpPr>
          <p:spPr>
            <a:xfrm>
              <a:off x="5006826" y="4123276"/>
              <a:ext cx="818131" cy="215444"/>
            </a:xfrm>
            <a:prstGeom prst="rect">
              <a:avLst/>
            </a:prstGeom>
            <a:noFill/>
          </p:spPr>
          <p:txBody>
            <a:bodyPr wrap="square" rtlCol="0">
              <a:spAutoFit/>
            </a:bodyPr>
            <a:lstStyle/>
            <a:p>
              <a:r>
                <a:rPr lang="fr-FR" sz="800" b="1" dirty="0" err="1">
                  <a:latin typeface="Courier New" panose="02070309020205020404" pitchFamily="49" charset="0"/>
                  <a:cs typeface="Courier New" panose="02070309020205020404" pitchFamily="49" charset="0"/>
                </a:rPr>
                <a:t>kind</a:t>
              </a:r>
              <a:r>
                <a:rPr lang="fr-FR" sz="800" b="1" dirty="0">
                  <a:latin typeface="Courier New" panose="02070309020205020404" pitchFamily="49" charset="0"/>
                  <a:cs typeface="Courier New" panose="02070309020205020404" pitchFamily="49" charset="0"/>
                </a:rPr>
                <a:t>: Kind</a:t>
              </a:r>
            </a:p>
          </p:txBody>
        </p:sp>
      </p:grpSp>
      <p:grpSp>
        <p:nvGrpSpPr>
          <p:cNvPr id="16" name="Groupe 20">
            <a:extLst>
              <a:ext uri="{FF2B5EF4-FFF2-40B4-BE49-F238E27FC236}">
                <a16:creationId xmlns:a16="http://schemas.microsoft.com/office/drawing/2014/main" id="{92826FE9-EEE1-1691-68AC-AEFD7C13BBDB}"/>
              </a:ext>
            </a:extLst>
          </p:cNvPr>
          <p:cNvGrpSpPr/>
          <p:nvPr/>
        </p:nvGrpSpPr>
        <p:grpSpPr>
          <a:xfrm>
            <a:off x="3634409" y="2740284"/>
            <a:ext cx="921650" cy="398584"/>
            <a:chOff x="990601" y="742951"/>
            <a:chExt cx="1228866" cy="412799"/>
          </a:xfrm>
        </p:grpSpPr>
        <p:sp>
          <p:nvSpPr>
            <p:cNvPr id="17" name="Rectangle 16">
              <a:extLst>
                <a:ext uri="{FF2B5EF4-FFF2-40B4-BE49-F238E27FC236}">
                  <a16:creationId xmlns:a16="http://schemas.microsoft.com/office/drawing/2014/main" id="{E9116EA2-3831-0178-29BA-D8391894733A}"/>
                </a:ext>
              </a:extLst>
            </p:cNvPr>
            <p:cNvSpPr/>
            <p:nvPr/>
          </p:nvSpPr>
          <p:spPr>
            <a:xfrm>
              <a:off x="990601" y="742951"/>
              <a:ext cx="1228866" cy="412799"/>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13" dirty="0"/>
            </a:p>
          </p:txBody>
        </p:sp>
        <p:cxnSp>
          <p:nvCxnSpPr>
            <p:cNvPr id="18" name="Connecteur droit 22">
              <a:extLst>
                <a:ext uri="{FF2B5EF4-FFF2-40B4-BE49-F238E27FC236}">
                  <a16:creationId xmlns:a16="http://schemas.microsoft.com/office/drawing/2014/main" id="{BDC13DEB-3105-9CBD-9A37-E0958F2ED210}"/>
                </a:ext>
              </a:extLst>
            </p:cNvPr>
            <p:cNvCxnSpPr/>
            <p:nvPr/>
          </p:nvCxnSpPr>
          <p:spPr>
            <a:xfrm>
              <a:off x="1001864" y="966344"/>
              <a:ext cx="119999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ZoneTexte 23">
              <a:extLst>
                <a:ext uri="{FF2B5EF4-FFF2-40B4-BE49-F238E27FC236}">
                  <a16:creationId xmlns:a16="http://schemas.microsoft.com/office/drawing/2014/main" id="{B01F57C5-7011-201F-CCBB-24C0347D8624}"/>
                </a:ext>
              </a:extLst>
            </p:cNvPr>
            <p:cNvSpPr txBox="1"/>
            <p:nvPr/>
          </p:nvSpPr>
          <p:spPr>
            <a:xfrm>
              <a:off x="1028001" y="743124"/>
              <a:ext cx="1191466" cy="239064"/>
            </a:xfrm>
            <a:prstGeom prst="rect">
              <a:avLst/>
            </a:prstGeom>
            <a:noFill/>
          </p:spPr>
          <p:txBody>
            <a:bodyPr wrap="square" rtlCol="0">
              <a:spAutoFit/>
            </a:bodyPr>
            <a:lstStyle/>
            <a:p>
              <a:pPr algn="ctr"/>
              <a:r>
                <a:rPr lang="fr-FR" sz="900" b="1" dirty="0">
                  <a:latin typeface="Courier New" panose="02070309020205020404" pitchFamily="49" charset="0"/>
                  <a:cs typeface="Courier New" panose="02070309020205020404" pitchFamily="49" charset="0"/>
                </a:rPr>
                <a:t>Transition</a:t>
              </a:r>
            </a:p>
          </p:txBody>
        </p:sp>
      </p:grpSp>
      <p:cxnSp>
        <p:nvCxnSpPr>
          <p:cNvPr id="20" name="Elbow Connector 166">
            <a:extLst>
              <a:ext uri="{FF2B5EF4-FFF2-40B4-BE49-F238E27FC236}">
                <a16:creationId xmlns:a16="http://schemas.microsoft.com/office/drawing/2014/main" id="{1275B4D4-E871-EEF6-2F93-C7E49E72206C}"/>
              </a:ext>
            </a:extLst>
          </p:cNvPr>
          <p:cNvCxnSpPr>
            <a:cxnSpLocks/>
            <a:stCxn id="9" idx="3"/>
          </p:cNvCxnSpPr>
          <p:nvPr/>
        </p:nvCxnSpPr>
        <p:spPr>
          <a:xfrm>
            <a:off x="2352633" y="2600476"/>
            <a:ext cx="344776" cy="117704"/>
          </a:xfrm>
          <a:prstGeom prst="bentConnector3">
            <a:avLst>
              <a:gd name="adj1" fmla="val 99728"/>
            </a:avLst>
          </a:prstGeom>
          <a:ln w="25400" cap="rnd">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1" name="Connecteur droit 36">
            <a:extLst>
              <a:ext uri="{FF2B5EF4-FFF2-40B4-BE49-F238E27FC236}">
                <a16:creationId xmlns:a16="http://schemas.microsoft.com/office/drawing/2014/main" id="{F0F5D5B8-6CB9-C14F-F92D-9A6429D7D285}"/>
              </a:ext>
            </a:extLst>
          </p:cNvPr>
          <p:cNvCxnSpPr>
            <a:cxnSpLocks/>
          </p:cNvCxnSpPr>
          <p:nvPr/>
        </p:nvCxnSpPr>
        <p:spPr>
          <a:xfrm flipV="1">
            <a:off x="3202409" y="2851243"/>
            <a:ext cx="432000" cy="0"/>
          </a:xfrm>
          <a:prstGeom prst="line">
            <a:avLst/>
          </a:prstGeom>
          <a:ln w="25400" cap="rnd">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22" name="ZoneTexte 63">
            <a:extLst>
              <a:ext uri="{FF2B5EF4-FFF2-40B4-BE49-F238E27FC236}">
                <a16:creationId xmlns:a16="http://schemas.microsoft.com/office/drawing/2014/main" id="{7C0CADBB-A25F-81ED-81D5-3B06FF80A19F}"/>
              </a:ext>
            </a:extLst>
          </p:cNvPr>
          <p:cNvSpPr txBox="1"/>
          <p:nvPr/>
        </p:nvSpPr>
        <p:spPr>
          <a:xfrm>
            <a:off x="3142048" y="2850352"/>
            <a:ext cx="178594" cy="184666"/>
          </a:xfrm>
          <a:prstGeom prst="rect">
            <a:avLst/>
          </a:prstGeom>
          <a:noFill/>
        </p:spPr>
        <p:txBody>
          <a:bodyPr wrap="square" rtlCol="0">
            <a:spAutoFit/>
          </a:bodyPr>
          <a:lstStyle/>
          <a:p>
            <a:r>
              <a:rPr lang="fr-FR" sz="600" b="1" dirty="0">
                <a:latin typeface="Courier New" panose="02070309020205020404" pitchFamily="49" charset="0"/>
                <a:cs typeface="Courier New" panose="02070309020205020404" pitchFamily="49" charset="0"/>
              </a:rPr>
              <a:t>1</a:t>
            </a:r>
          </a:p>
        </p:txBody>
      </p:sp>
      <p:cxnSp>
        <p:nvCxnSpPr>
          <p:cNvPr id="23" name="Connecteur droit 38">
            <a:extLst>
              <a:ext uri="{FF2B5EF4-FFF2-40B4-BE49-F238E27FC236}">
                <a16:creationId xmlns:a16="http://schemas.microsoft.com/office/drawing/2014/main" id="{F2218021-2C68-84BC-2548-2676CEF77580}"/>
              </a:ext>
            </a:extLst>
          </p:cNvPr>
          <p:cNvCxnSpPr>
            <a:cxnSpLocks/>
          </p:cNvCxnSpPr>
          <p:nvPr/>
        </p:nvCxnSpPr>
        <p:spPr>
          <a:xfrm flipV="1">
            <a:off x="3202409" y="3046750"/>
            <a:ext cx="432000" cy="0"/>
          </a:xfrm>
          <a:prstGeom prst="line">
            <a:avLst/>
          </a:prstGeom>
          <a:ln w="25400" cap="rnd">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24" name="ZoneTexte 63">
            <a:extLst>
              <a:ext uri="{FF2B5EF4-FFF2-40B4-BE49-F238E27FC236}">
                <a16:creationId xmlns:a16="http://schemas.microsoft.com/office/drawing/2014/main" id="{0D87091D-F601-6244-1FC7-98DBB0837975}"/>
              </a:ext>
            </a:extLst>
          </p:cNvPr>
          <p:cNvSpPr txBox="1"/>
          <p:nvPr/>
        </p:nvSpPr>
        <p:spPr>
          <a:xfrm>
            <a:off x="3172568" y="2685337"/>
            <a:ext cx="333029" cy="184666"/>
          </a:xfrm>
          <a:prstGeom prst="rect">
            <a:avLst/>
          </a:prstGeom>
          <a:noFill/>
        </p:spPr>
        <p:txBody>
          <a:bodyPr wrap="square" rtlCol="0">
            <a:spAutoFit/>
          </a:bodyPr>
          <a:lstStyle/>
          <a:p>
            <a:r>
              <a:rPr lang="fr-FR" sz="600" b="1" dirty="0">
                <a:latin typeface="Courier New" panose="02070309020205020404" pitchFamily="49" charset="0"/>
                <a:cs typeface="Courier New" panose="02070309020205020404" pitchFamily="49" charset="0"/>
              </a:rPr>
              <a:t>src</a:t>
            </a:r>
          </a:p>
        </p:txBody>
      </p:sp>
      <p:sp>
        <p:nvSpPr>
          <p:cNvPr id="25" name="ZoneTexte 63">
            <a:extLst>
              <a:ext uri="{FF2B5EF4-FFF2-40B4-BE49-F238E27FC236}">
                <a16:creationId xmlns:a16="http://schemas.microsoft.com/office/drawing/2014/main" id="{B1394B97-D708-5AD1-D99B-6375E28BEB39}"/>
              </a:ext>
            </a:extLst>
          </p:cNvPr>
          <p:cNvSpPr txBox="1"/>
          <p:nvPr/>
        </p:nvSpPr>
        <p:spPr>
          <a:xfrm>
            <a:off x="3172568" y="3018937"/>
            <a:ext cx="333029" cy="184666"/>
          </a:xfrm>
          <a:prstGeom prst="rect">
            <a:avLst/>
          </a:prstGeom>
          <a:noFill/>
        </p:spPr>
        <p:txBody>
          <a:bodyPr wrap="square" rtlCol="0">
            <a:spAutoFit/>
          </a:bodyPr>
          <a:lstStyle/>
          <a:p>
            <a:r>
              <a:rPr lang="fr-FR" sz="600" b="1" dirty="0" err="1">
                <a:latin typeface="Courier New" panose="02070309020205020404" pitchFamily="49" charset="0"/>
                <a:cs typeface="Courier New" panose="02070309020205020404" pitchFamily="49" charset="0"/>
              </a:rPr>
              <a:t>tgt</a:t>
            </a:r>
            <a:endParaRPr lang="fr-FR" sz="600" b="1" dirty="0">
              <a:latin typeface="Courier New" panose="02070309020205020404" pitchFamily="49" charset="0"/>
              <a:cs typeface="Courier New" panose="02070309020205020404" pitchFamily="49" charset="0"/>
            </a:endParaRPr>
          </a:p>
        </p:txBody>
      </p:sp>
      <p:sp>
        <p:nvSpPr>
          <p:cNvPr id="26" name="Rectangle 25">
            <a:extLst>
              <a:ext uri="{FF2B5EF4-FFF2-40B4-BE49-F238E27FC236}">
                <a16:creationId xmlns:a16="http://schemas.microsoft.com/office/drawing/2014/main" id="{46FD6F81-803F-B7F3-6851-B9A3843B5AA5}"/>
              </a:ext>
            </a:extLst>
          </p:cNvPr>
          <p:cNvSpPr/>
          <p:nvPr/>
        </p:nvSpPr>
        <p:spPr>
          <a:xfrm>
            <a:off x="3167980" y="1676338"/>
            <a:ext cx="892941" cy="550361"/>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13"/>
          </a:p>
        </p:txBody>
      </p:sp>
      <p:cxnSp>
        <p:nvCxnSpPr>
          <p:cNvPr id="27" name="Connecteur droit 44">
            <a:extLst>
              <a:ext uri="{FF2B5EF4-FFF2-40B4-BE49-F238E27FC236}">
                <a16:creationId xmlns:a16="http://schemas.microsoft.com/office/drawing/2014/main" id="{D1B5B019-FC29-87DF-8BA8-1809E15A552D}"/>
              </a:ext>
            </a:extLst>
          </p:cNvPr>
          <p:cNvCxnSpPr>
            <a:cxnSpLocks/>
            <a:endCxn id="26" idx="3"/>
          </p:cNvCxnSpPr>
          <p:nvPr/>
        </p:nvCxnSpPr>
        <p:spPr>
          <a:xfrm flipV="1">
            <a:off x="3167980" y="1951519"/>
            <a:ext cx="892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ZoneTexte 45">
            <a:extLst>
              <a:ext uri="{FF2B5EF4-FFF2-40B4-BE49-F238E27FC236}">
                <a16:creationId xmlns:a16="http://schemas.microsoft.com/office/drawing/2014/main" id="{10C5D7C5-7FD9-BA05-5B4E-51DF2518D6E5}"/>
              </a:ext>
            </a:extLst>
          </p:cNvPr>
          <p:cNvSpPr txBox="1"/>
          <p:nvPr/>
        </p:nvSpPr>
        <p:spPr>
          <a:xfrm>
            <a:off x="3186917" y="1696092"/>
            <a:ext cx="855066" cy="230832"/>
          </a:xfrm>
          <a:prstGeom prst="rect">
            <a:avLst/>
          </a:prstGeom>
          <a:solidFill>
            <a:schemeClr val="bg1">
              <a:lumMod val="95000"/>
            </a:schemeClr>
          </a:solidFill>
        </p:spPr>
        <p:txBody>
          <a:bodyPr wrap="square" rtlCol="0">
            <a:spAutoFit/>
          </a:bodyPr>
          <a:lstStyle/>
          <a:p>
            <a:pPr algn="ctr"/>
            <a:r>
              <a:rPr lang="fr-FR" sz="900" b="1" i="1" dirty="0" err="1">
                <a:latin typeface="Courier New" panose="02070309020205020404" pitchFamily="49" charset="0"/>
                <a:cs typeface="Courier New" panose="02070309020205020404" pitchFamily="49" charset="0"/>
              </a:rPr>
              <a:t>Named</a:t>
            </a:r>
            <a:endParaRPr lang="fr-FR" sz="900" b="1" i="1" dirty="0">
              <a:latin typeface="Courier New" panose="02070309020205020404" pitchFamily="49" charset="0"/>
              <a:cs typeface="Courier New" panose="02070309020205020404" pitchFamily="49" charset="0"/>
            </a:endParaRPr>
          </a:p>
        </p:txBody>
      </p:sp>
      <p:sp>
        <p:nvSpPr>
          <p:cNvPr id="29" name="ZoneTexte 93">
            <a:extLst>
              <a:ext uri="{FF2B5EF4-FFF2-40B4-BE49-F238E27FC236}">
                <a16:creationId xmlns:a16="http://schemas.microsoft.com/office/drawing/2014/main" id="{5AF9ABB3-CC57-295F-54DA-340CF6FF52A9}"/>
              </a:ext>
            </a:extLst>
          </p:cNvPr>
          <p:cNvSpPr txBox="1"/>
          <p:nvPr/>
        </p:nvSpPr>
        <p:spPr>
          <a:xfrm>
            <a:off x="3159067" y="2007067"/>
            <a:ext cx="980274" cy="207749"/>
          </a:xfrm>
          <a:prstGeom prst="rect">
            <a:avLst/>
          </a:prstGeom>
          <a:noFill/>
        </p:spPr>
        <p:txBody>
          <a:bodyPr wrap="square" rtlCol="0">
            <a:spAutoFit/>
          </a:bodyPr>
          <a:lstStyle/>
          <a:p>
            <a:r>
              <a:rPr lang="fr-FR" sz="750" b="1" dirty="0" err="1">
                <a:latin typeface="Courier New" panose="02070309020205020404" pitchFamily="49" charset="0"/>
                <a:cs typeface="Courier New" panose="02070309020205020404" pitchFamily="49" charset="0"/>
              </a:rPr>
              <a:t>name</a:t>
            </a:r>
            <a:r>
              <a:rPr lang="fr-FR" sz="750" b="1" dirty="0">
                <a:latin typeface="Courier New" panose="02070309020205020404" pitchFamily="49" charset="0"/>
                <a:cs typeface="Courier New" panose="02070309020205020404" pitchFamily="49" charset="0"/>
              </a:rPr>
              <a:t> : String</a:t>
            </a:r>
          </a:p>
        </p:txBody>
      </p:sp>
      <p:sp>
        <p:nvSpPr>
          <p:cNvPr id="30" name="Isosceles Triangle 219">
            <a:extLst>
              <a:ext uri="{FF2B5EF4-FFF2-40B4-BE49-F238E27FC236}">
                <a16:creationId xmlns:a16="http://schemas.microsoft.com/office/drawing/2014/main" id="{38DDEE6E-D2AA-221C-AA9F-3E153C48706A}"/>
              </a:ext>
            </a:extLst>
          </p:cNvPr>
          <p:cNvSpPr/>
          <p:nvPr/>
        </p:nvSpPr>
        <p:spPr>
          <a:xfrm>
            <a:off x="3695797" y="2245643"/>
            <a:ext cx="109277" cy="127382"/>
          </a:xfrm>
          <a:prstGeom prst="triangle">
            <a:avLst/>
          </a:prstGeom>
          <a:ln w="12700" cap="rnd">
            <a:solidFill>
              <a:srgbClr val="00B0F0"/>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sz="1013">
              <a:solidFill>
                <a:srgbClr val="00B0F0"/>
              </a:solidFill>
            </a:endParaRPr>
          </a:p>
        </p:txBody>
      </p:sp>
      <p:cxnSp>
        <p:nvCxnSpPr>
          <p:cNvPr id="31" name="Connecteur droit 48">
            <a:extLst>
              <a:ext uri="{FF2B5EF4-FFF2-40B4-BE49-F238E27FC236}">
                <a16:creationId xmlns:a16="http://schemas.microsoft.com/office/drawing/2014/main" id="{60180F4A-1A47-3A01-B7A4-F0E6936F1719}"/>
              </a:ext>
            </a:extLst>
          </p:cNvPr>
          <p:cNvCxnSpPr>
            <a:cxnSpLocks/>
            <a:stCxn id="30" idx="3"/>
            <a:endCxn id="19" idx="0"/>
          </p:cNvCxnSpPr>
          <p:nvPr/>
        </p:nvCxnSpPr>
        <p:spPr>
          <a:xfrm rot="16200000" flipH="1">
            <a:off x="3746134" y="2377326"/>
            <a:ext cx="367426" cy="358823"/>
          </a:xfrm>
          <a:prstGeom prst="bentConnector3">
            <a:avLst>
              <a:gd name="adj1" fmla="val 50000"/>
            </a:avLst>
          </a:prstGeom>
          <a:ln w="12700" cap="rnd">
            <a:solidFill>
              <a:srgbClr val="00B0F0"/>
            </a:solidFill>
            <a:tailEnd type="none"/>
          </a:ln>
        </p:spPr>
        <p:style>
          <a:lnRef idx="1">
            <a:schemeClr val="accent1"/>
          </a:lnRef>
          <a:fillRef idx="0">
            <a:schemeClr val="accent1"/>
          </a:fillRef>
          <a:effectRef idx="0">
            <a:schemeClr val="accent1"/>
          </a:effectRef>
          <a:fontRef idx="minor">
            <a:schemeClr val="tx1"/>
          </a:fontRef>
        </p:style>
      </p:cxnSp>
      <p:cxnSp>
        <p:nvCxnSpPr>
          <p:cNvPr id="32" name="Connecteur droit 48">
            <a:extLst>
              <a:ext uri="{FF2B5EF4-FFF2-40B4-BE49-F238E27FC236}">
                <a16:creationId xmlns:a16="http://schemas.microsoft.com/office/drawing/2014/main" id="{6350E30D-4995-2F17-1E96-2B6AA56216D4}"/>
              </a:ext>
            </a:extLst>
          </p:cNvPr>
          <p:cNvCxnSpPr>
            <a:cxnSpLocks/>
            <a:stCxn id="30" idx="3"/>
            <a:endCxn id="15" idx="0"/>
          </p:cNvCxnSpPr>
          <p:nvPr/>
        </p:nvCxnSpPr>
        <p:spPr>
          <a:xfrm rot="5400000">
            <a:off x="3095749" y="2059408"/>
            <a:ext cx="341071" cy="968304"/>
          </a:xfrm>
          <a:prstGeom prst="bentConnector3">
            <a:avLst>
              <a:gd name="adj1" fmla="val 50000"/>
            </a:avLst>
          </a:prstGeom>
          <a:ln w="12700" cap="rnd">
            <a:solidFill>
              <a:srgbClr val="00B0F0"/>
            </a:solidFill>
            <a:tailEnd type="none"/>
          </a:ln>
        </p:spPr>
        <p:style>
          <a:lnRef idx="1">
            <a:schemeClr val="accent1"/>
          </a:lnRef>
          <a:fillRef idx="0">
            <a:schemeClr val="accent1"/>
          </a:fillRef>
          <a:effectRef idx="0">
            <a:schemeClr val="accent1"/>
          </a:effectRef>
          <a:fontRef idx="minor">
            <a:schemeClr val="tx1"/>
          </a:fontRef>
        </p:style>
      </p:cxnSp>
      <p:cxnSp>
        <p:nvCxnSpPr>
          <p:cNvPr id="33" name="Connecteur droit 48">
            <a:extLst>
              <a:ext uri="{FF2B5EF4-FFF2-40B4-BE49-F238E27FC236}">
                <a16:creationId xmlns:a16="http://schemas.microsoft.com/office/drawing/2014/main" id="{BBBC6FE3-F3A9-9B7B-8EDF-03A37778D2C2}"/>
              </a:ext>
            </a:extLst>
          </p:cNvPr>
          <p:cNvCxnSpPr>
            <a:cxnSpLocks/>
          </p:cNvCxnSpPr>
          <p:nvPr/>
        </p:nvCxnSpPr>
        <p:spPr>
          <a:xfrm flipH="1" flipV="1">
            <a:off x="2234340" y="2408629"/>
            <a:ext cx="1512000" cy="0"/>
          </a:xfrm>
          <a:prstGeom prst="straightConnector1">
            <a:avLst/>
          </a:prstGeom>
          <a:ln w="12700" cap="rnd">
            <a:solidFill>
              <a:srgbClr val="00B0F0"/>
            </a:solidFill>
            <a:tailEnd type="none"/>
          </a:ln>
        </p:spPr>
        <p:style>
          <a:lnRef idx="1">
            <a:schemeClr val="accent1"/>
          </a:lnRef>
          <a:fillRef idx="0">
            <a:schemeClr val="accent1"/>
          </a:fillRef>
          <a:effectRef idx="0">
            <a:schemeClr val="accent1"/>
          </a:effectRef>
          <a:fontRef idx="minor">
            <a:schemeClr val="tx1"/>
          </a:fontRef>
        </p:style>
      </p:cxnSp>
      <p:cxnSp>
        <p:nvCxnSpPr>
          <p:cNvPr id="34" name="Elbow Connector 166">
            <a:extLst>
              <a:ext uri="{FF2B5EF4-FFF2-40B4-BE49-F238E27FC236}">
                <a16:creationId xmlns:a16="http://schemas.microsoft.com/office/drawing/2014/main" id="{991EC757-3F85-01F9-8191-444C39A9C73F}"/>
              </a:ext>
            </a:extLst>
          </p:cNvPr>
          <p:cNvCxnSpPr>
            <a:cxnSpLocks/>
            <a:stCxn id="9" idx="3"/>
          </p:cNvCxnSpPr>
          <p:nvPr/>
        </p:nvCxnSpPr>
        <p:spPr>
          <a:xfrm>
            <a:off x="2352633" y="2600476"/>
            <a:ext cx="1526615" cy="139808"/>
          </a:xfrm>
          <a:prstGeom prst="bentConnector3">
            <a:avLst>
              <a:gd name="adj1" fmla="val 100538"/>
            </a:avLst>
          </a:prstGeom>
          <a:ln w="25400" cap="rnd">
            <a:solidFill>
              <a:schemeClr val="tx1"/>
            </a:solidFill>
            <a:tailEnd type="none"/>
          </a:ln>
        </p:spPr>
        <p:style>
          <a:lnRef idx="1">
            <a:schemeClr val="accent1"/>
          </a:lnRef>
          <a:fillRef idx="0">
            <a:schemeClr val="accent1"/>
          </a:fillRef>
          <a:effectRef idx="0">
            <a:schemeClr val="accent1"/>
          </a:effectRef>
          <a:fontRef idx="minor">
            <a:schemeClr val="tx1"/>
          </a:fontRef>
        </p:style>
      </p:cxnSp>
      <p:grpSp>
        <p:nvGrpSpPr>
          <p:cNvPr id="35" name="Groupe 2">
            <a:extLst>
              <a:ext uri="{FF2B5EF4-FFF2-40B4-BE49-F238E27FC236}">
                <a16:creationId xmlns:a16="http://schemas.microsoft.com/office/drawing/2014/main" id="{48304698-E4CB-FCA6-BF09-A3BFD61AA030}"/>
              </a:ext>
            </a:extLst>
          </p:cNvPr>
          <p:cNvGrpSpPr/>
          <p:nvPr/>
        </p:nvGrpSpPr>
        <p:grpSpPr>
          <a:xfrm>
            <a:off x="4714643" y="2082179"/>
            <a:ext cx="1175898" cy="709317"/>
            <a:chOff x="240565" y="1232276"/>
            <a:chExt cx="1406998" cy="945755"/>
          </a:xfrm>
        </p:grpSpPr>
        <p:grpSp>
          <p:nvGrpSpPr>
            <p:cNvPr id="36" name="Groupe 67">
              <a:extLst>
                <a:ext uri="{FF2B5EF4-FFF2-40B4-BE49-F238E27FC236}">
                  <a16:creationId xmlns:a16="http://schemas.microsoft.com/office/drawing/2014/main" id="{7D41AF3C-04CB-14C1-8F45-98830AECB5C7}"/>
                </a:ext>
              </a:extLst>
            </p:cNvPr>
            <p:cNvGrpSpPr/>
            <p:nvPr/>
          </p:nvGrpSpPr>
          <p:grpSpPr>
            <a:xfrm>
              <a:off x="240565" y="1232276"/>
              <a:ext cx="1406998" cy="945755"/>
              <a:chOff x="990599" y="729820"/>
              <a:chExt cx="1533152" cy="945755"/>
            </a:xfrm>
          </p:grpSpPr>
          <p:sp>
            <p:nvSpPr>
              <p:cNvPr id="38" name="Rectangle 37">
                <a:extLst>
                  <a:ext uri="{FF2B5EF4-FFF2-40B4-BE49-F238E27FC236}">
                    <a16:creationId xmlns:a16="http://schemas.microsoft.com/office/drawing/2014/main" id="{D4383EA2-94FE-F11A-6F77-24C8532B9719}"/>
                  </a:ext>
                </a:extLst>
              </p:cNvPr>
              <p:cNvSpPr/>
              <p:nvPr/>
            </p:nvSpPr>
            <p:spPr>
              <a:xfrm>
                <a:off x="990600" y="742949"/>
                <a:ext cx="1521027" cy="932626"/>
              </a:xfrm>
              <a:prstGeom prst="rect">
                <a:avLst/>
              </a:prstGeom>
              <a:solidFill>
                <a:schemeClr val="bg1">
                  <a:lumMod val="9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13"/>
              </a:p>
            </p:txBody>
          </p:sp>
          <p:cxnSp>
            <p:nvCxnSpPr>
              <p:cNvPr id="39" name="Connecteur droit 73">
                <a:extLst>
                  <a:ext uri="{FF2B5EF4-FFF2-40B4-BE49-F238E27FC236}">
                    <a16:creationId xmlns:a16="http://schemas.microsoft.com/office/drawing/2014/main" id="{69810DA6-3A11-0A7B-971F-2CD3FE2A9740}"/>
                  </a:ext>
                </a:extLst>
              </p:cNvPr>
              <p:cNvCxnSpPr>
                <a:cxnSpLocks/>
              </p:cNvCxnSpPr>
              <p:nvPr/>
            </p:nvCxnSpPr>
            <p:spPr>
              <a:xfrm>
                <a:off x="990599" y="1190625"/>
                <a:ext cx="153315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0" name="ZoneTexte 74">
                <a:extLst>
                  <a:ext uri="{FF2B5EF4-FFF2-40B4-BE49-F238E27FC236}">
                    <a16:creationId xmlns:a16="http://schemas.microsoft.com/office/drawing/2014/main" id="{6BF637E1-FD33-D08B-EF47-72E840C7199B}"/>
                  </a:ext>
                </a:extLst>
              </p:cNvPr>
              <p:cNvSpPr txBox="1"/>
              <p:nvPr/>
            </p:nvSpPr>
            <p:spPr>
              <a:xfrm>
                <a:off x="999936" y="729820"/>
                <a:ext cx="1523815" cy="492612"/>
              </a:xfrm>
              <a:prstGeom prst="rect">
                <a:avLst/>
              </a:prstGeom>
              <a:noFill/>
            </p:spPr>
            <p:txBody>
              <a:bodyPr wrap="square" rtlCol="0">
                <a:spAutoFit/>
              </a:bodyPr>
              <a:lstStyle/>
              <a:p>
                <a:pPr algn="ctr"/>
                <a:r>
                  <a:rPr lang="fr-FR" sz="788" i="1" dirty="0">
                    <a:latin typeface="Courier New" panose="02070309020205020404" pitchFamily="49" charset="0"/>
                    <a:cs typeface="Courier New" panose="02070309020205020404" pitchFamily="49" charset="0"/>
                  </a:rPr>
                  <a:t>&lt;&lt;</a:t>
                </a:r>
                <a:r>
                  <a:rPr lang="fr-FR" sz="788" i="1" dirty="0" err="1">
                    <a:latin typeface="Courier New" panose="02070309020205020404" pitchFamily="49" charset="0"/>
                    <a:cs typeface="Courier New" panose="02070309020205020404" pitchFamily="49" charset="0"/>
                  </a:rPr>
                  <a:t>enumeration</a:t>
                </a:r>
                <a:r>
                  <a:rPr lang="fr-FR" sz="788" i="1" dirty="0">
                    <a:latin typeface="Courier New" panose="02070309020205020404" pitchFamily="49" charset="0"/>
                    <a:cs typeface="Courier New" panose="02070309020205020404" pitchFamily="49" charset="0"/>
                  </a:rPr>
                  <a:t>&gt;&gt;</a:t>
                </a:r>
                <a:endParaRPr lang="fr-FR" sz="1013" i="1" dirty="0">
                  <a:latin typeface="Courier New" panose="02070309020205020404" pitchFamily="49" charset="0"/>
                  <a:cs typeface="Courier New" panose="02070309020205020404" pitchFamily="49" charset="0"/>
                </a:endParaRPr>
              </a:p>
              <a:p>
                <a:pPr algn="ctr"/>
                <a:r>
                  <a:rPr lang="fr-FR" sz="1013" b="1" dirty="0">
                    <a:latin typeface="Courier New" panose="02070309020205020404" pitchFamily="49" charset="0"/>
                    <a:cs typeface="Courier New" panose="02070309020205020404" pitchFamily="49" charset="0"/>
                  </a:rPr>
                  <a:t>Kind</a:t>
                </a:r>
              </a:p>
            </p:txBody>
          </p:sp>
        </p:grpSp>
        <p:sp>
          <p:nvSpPr>
            <p:cNvPr id="37" name="ZoneTexte 79">
              <a:extLst>
                <a:ext uri="{FF2B5EF4-FFF2-40B4-BE49-F238E27FC236}">
                  <a16:creationId xmlns:a16="http://schemas.microsoft.com/office/drawing/2014/main" id="{296C23D9-27C5-74EA-0716-85751F6F2DB1}"/>
                </a:ext>
              </a:extLst>
            </p:cNvPr>
            <p:cNvSpPr txBox="1"/>
            <p:nvPr/>
          </p:nvSpPr>
          <p:spPr>
            <a:xfrm>
              <a:off x="279795" y="1736016"/>
              <a:ext cx="1356643" cy="430886"/>
            </a:xfrm>
            <a:prstGeom prst="rect">
              <a:avLst/>
            </a:prstGeom>
            <a:noFill/>
          </p:spPr>
          <p:txBody>
            <a:bodyPr wrap="square" rtlCol="0">
              <a:spAutoFit/>
            </a:bodyPr>
            <a:lstStyle/>
            <a:p>
              <a:pPr marL="171450" indent="-171450">
                <a:buFontTx/>
                <a:buChar char="-"/>
              </a:pPr>
              <a:r>
                <a:rPr lang="fr-FR" sz="750" b="1" dirty="0">
                  <a:latin typeface="Courier New" panose="02070309020205020404" pitchFamily="49" charset="0"/>
                  <a:cs typeface="Courier New" panose="02070309020205020404" pitchFamily="49" charset="0"/>
                </a:rPr>
                <a:t>INITIAL</a:t>
              </a:r>
            </a:p>
            <a:p>
              <a:pPr marL="171450" indent="-171450">
                <a:buFontTx/>
                <a:buChar char="-"/>
              </a:pPr>
              <a:r>
                <a:rPr lang="fr-FR" sz="750" b="1" dirty="0">
                  <a:latin typeface="Courier New" panose="02070309020205020404" pitchFamily="49" charset="0"/>
                  <a:cs typeface="Courier New" panose="02070309020205020404" pitchFamily="49" charset="0"/>
                </a:rPr>
                <a:t>REGULAR</a:t>
              </a:r>
            </a:p>
          </p:txBody>
        </p:sp>
      </p:grpSp>
      <p:sp>
        <p:nvSpPr>
          <p:cNvPr id="41" name="Right Arrow 11">
            <a:extLst>
              <a:ext uri="{FF2B5EF4-FFF2-40B4-BE49-F238E27FC236}">
                <a16:creationId xmlns:a16="http://schemas.microsoft.com/office/drawing/2014/main" id="{81919833-5615-ED78-2354-80694CD35547}"/>
              </a:ext>
            </a:extLst>
          </p:cNvPr>
          <p:cNvSpPr/>
          <p:nvPr/>
        </p:nvSpPr>
        <p:spPr>
          <a:xfrm>
            <a:off x="6130096" y="2082179"/>
            <a:ext cx="1361389" cy="763065"/>
          </a:xfrm>
          <a:prstGeom prst="rightArrow">
            <a:avLst>
              <a:gd name="adj1" fmla="val 42359"/>
              <a:gd name="adj2" fmla="val 83272"/>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600" dirty="0"/>
              <a:t>evolution</a:t>
            </a:r>
          </a:p>
        </p:txBody>
      </p:sp>
      <p:grpSp>
        <p:nvGrpSpPr>
          <p:cNvPr id="42" name="Group 41">
            <a:extLst>
              <a:ext uri="{FF2B5EF4-FFF2-40B4-BE49-F238E27FC236}">
                <a16:creationId xmlns:a16="http://schemas.microsoft.com/office/drawing/2014/main" id="{22CE9F60-592B-A1F9-DF12-AD27D259C3B4}"/>
              </a:ext>
            </a:extLst>
          </p:cNvPr>
          <p:cNvGrpSpPr/>
          <p:nvPr/>
        </p:nvGrpSpPr>
        <p:grpSpPr>
          <a:xfrm>
            <a:off x="7825752" y="1895531"/>
            <a:ext cx="3555406" cy="1091602"/>
            <a:chOff x="7837971" y="1454810"/>
            <a:chExt cx="3555406" cy="1091602"/>
          </a:xfrm>
        </p:grpSpPr>
        <p:sp>
          <p:nvSpPr>
            <p:cNvPr id="43" name="Rectangle 42">
              <a:extLst>
                <a:ext uri="{FF2B5EF4-FFF2-40B4-BE49-F238E27FC236}">
                  <a16:creationId xmlns:a16="http://schemas.microsoft.com/office/drawing/2014/main" id="{E93C0E2A-4B9E-3030-6345-21D6B46BA1CC}"/>
                </a:ext>
              </a:extLst>
            </p:cNvPr>
            <p:cNvSpPr/>
            <p:nvPr/>
          </p:nvSpPr>
          <p:spPr>
            <a:xfrm>
              <a:off x="7837971" y="1454810"/>
              <a:ext cx="1164431" cy="550361"/>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13"/>
            </a:p>
          </p:txBody>
        </p:sp>
        <p:cxnSp>
          <p:nvCxnSpPr>
            <p:cNvPr id="44" name="Connecteur droit 55">
              <a:extLst>
                <a:ext uri="{FF2B5EF4-FFF2-40B4-BE49-F238E27FC236}">
                  <a16:creationId xmlns:a16="http://schemas.microsoft.com/office/drawing/2014/main" id="{EECAB9FE-4AF7-03D1-1EE1-CC4E1B210995}"/>
                </a:ext>
              </a:extLst>
            </p:cNvPr>
            <p:cNvCxnSpPr/>
            <p:nvPr/>
          </p:nvCxnSpPr>
          <p:spPr>
            <a:xfrm>
              <a:off x="7837971" y="1754847"/>
              <a:ext cx="116443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5" name="ZoneTexte 56">
              <a:extLst>
                <a:ext uri="{FF2B5EF4-FFF2-40B4-BE49-F238E27FC236}">
                  <a16:creationId xmlns:a16="http://schemas.microsoft.com/office/drawing/2014/main" id="{57868DDF-E85F-F641-5CE0-E0837BEFBD45}"/>
                </a:ext>
              </a:extLst>
            </p:cNvPr>
            <p:cNvSpPr txBox="1"/>
            <p:nvPr/>
          </p:nvSpPr>
          <p:spPr>
            <a:xfrm>
              <a:off x="7904707" y="1477848"/>
              <a:ext cx="1067817" cy="230832"/>
            </a:xfrm>
            <a:prstGeom prst="rect">
              <a:avLst/>
            </a:prstGeom>
            <a:solidFill>
              <a:schemeClr val="bg1">
                <a:lumMod val="95000"/>
              </a:schemeClr>
            </a:solidFill>
          </p:spPr>
          <p:txBody>
            <a:bodyPr wrap="square" rtlCol="0">
              <a:spAutoFit/>
            </a:bodyPr>
            <a:lstStyle/>
            <a:p>
              <a:pPr algn="ctr"/>
              <a:r>
                <a:rPr lang="fr-FR" sz="900" b="1" dirty="0">
                  <a:latin typeface="Courier New" panose="02070309020205020404" pitchFamily="49" charset="0"/>
                  <a:cs typeface="Courier New" panose="02070309020205020404" pitchFamily="49" charset="0"/>
                </a:rPr>
                <a:t>FSM</a:t>
              </a:r>
            </a:p>
          </p:txBody>
        </p:sp>
        <p:sp>
          <p:nvSpPr>
            <p:cNvPr id="46" name="Organigramme : Décision 57">
              <a:extLst>
                <a:ext uri="{FF2B5EF4-FFF2-40B4-BE49-F238E27FC236}">
                  <a16:creationId xmlns:a16="http://schemas.microsoft.com/office/drawing/2014/main" id="{A0D096B3-EA9B-D11B-7BB3-4E947A5205D7}"/>
                </a:ext>
              </a:extLst>
            </p:cNvPr>
            <p:cNvSpPr/>
            <p:nvPr/>
          </p:nvSpPr>
          <p:spPr>
            <a:xfrm>
              <a:off x="9008580" y="1829353"/>
              <a:ext cx="114300" cy="80265"/>
            </a:xfrm>
            <a:prstGeom prst="flowChartDecision">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13"/>
            </a:p>
          </p:txBody>
        </p:sp>
        <p:grpSp>
          <p:nvGrpSpPr>
            <p:cNvPr id="47" name="Groupe 58">
              <a:extLst>
                <a:ext uri="{FF2B5EF4-FFF2-40B4-BE49-F238E27FC236}">
                  <a16:creationId xmlns:a16="http://schemas.microsoft.com/office/drawing/2014/main" id="{8D8433C4-A541-6499-6796-C393D24DCBA8}"/>
                </a:ext>
              </a:extLst>
            </p:cNvPr>
            <p:cNvGrpSpPr/>
            <p:nvPr/>
          </p:nvGrpSpPr>
          <p:grpSpPr>
            <a:xfrm>
              <a:off x="9041558" y="1983105"/>
              <a:ext cx="931985" cy="563307"/>
              <a:chOff x="4900389" y="3898523"/>
              <a:chExt cx="931985" cy="563307"/>
            </a:xfrm>
          </p:grpSpPr>
          <p:sp>
            <p:nvSpPr>
              <p:cNvPr id="61" name="ZoneTexte 32">
                <a:extLst>
                  <a:ext uri="{FF2B5EF4-FFF2-40B4-BE49-F238E27FC236}">
                    <a16:creationId xmlns:a16="http://schemas.microsoft.com/office/drawing/2014/main" id="{3E316313-8129-FAF9-E32D-7609854CC1CB}"/>
                  </a:ext>
                </a:extLst>
              </p:cNvPr>
              <p:cNvSpPr txBox="1"/>
              <p:nvPr/>
            </p:nvSpPr>
            <p:spPr>
              <a:xfrm>
                <a:off x="4900389" y="4123276"/>
                <a:ext cx="921650" cy="338554"/>
              </a:xfrm>
              <a:prstGeom prst="rect">
                <a:avLst/>
              </a:prstGeom>
              <a:noFill/>
            </p:spPr>
            <p:txBody>
              <a:bodyPr wrap="square" rtlCol="0">
                <a:spAutoFit/>
              </a:bodyPr>
              <a:lstStyle/>
              <a:p>
                <a:r>
                  <a:rPr lang="fr-FR" sz="800" dirty="0" err="1">
                    <a:latin typeface="Courier New" panose="02070309020205020404" pitchFamily="49" charset="0"/>
                    <a:cs typeface="Courier New" panose="02070309020205020404" pitchFamily="49" charset="0"/>
                  </a:rPr>
                  <a:t>kind</a:t>
                </a:r>
                <a:r>
                  <a:rPr lang="fr-FR" sz="800" dirty="0">
                    <a:latin typeface="Courier New" panose="02070309020205020404" pitchFamily="49" charset="0"/>
                    <a:cs typeface="Courier New" panose="02070309020205020404" pitchFamily="49" charset="0"/>
                  </a:rPr>
                  <a:t>: Kind</a:t>
                </a:r>
              </a:p>
              <a:p>
                <a:r>
                  <a:rPr lang="fr-FR" sz="800" b="1" dirty="0" err="1">
                    <a:solidFill>
                      <a:srgbClr val="FF0000"/>
                    </a:solidFill>
                    <a:highlight>
                      <a:srgbClr val="C0C0C0"/>
                    </a:highlight>
                    <a:latin typeface="Courier New" panose="02070309020205020404" pitchFamily="49" charset="0"/>
                    <a:cs typeface="Courier New" panose="02070309020205020404" pitchFamily="49" charset="0"/>
                  </a:rPr>
                  <a:t>name</a:t>
                </a:r>
                <a:r>
                  <a:rPr lang="fr-FR" sz="800" b="1" dirty="0">
                    <a:solidFill>
                      <a:srgbClr val="FF0000"/>
                    </a:solidFill>
                    <a:highlight>
                      <a:srgbClr val="C0C0C0"/>
                    </a:highlight>
                    <a:latin typeface="Courier New" panose="02070309020205020404" pitchFamily="49" charset="0"/>
                    <a:cs typeface="Courier New" panose="02070309020205020404" pitchFamily="49" charset="0"/>
                  </a:rPr>
                  <a:t>: String</a:t>
                </a:r>
              </a:p>
            </p:txBody>
          </p:sp>
          <p:grpSp>
            <p:nvGrpSpPr>
              <p:cNvPr id="62" name="Groupe 20">
                <a:extLst>
                  <a:ext uri="{FF2B5EF4-FFF2-40B4-BE49-F238E27FC236}">
                    <a16:creationId xmlns:a16="http://schemas.microsoft.com/office/drawing/2014/main" id="{F2E368D9-6A27-D3AA-BBFC-307081F50C20}"/>
                  </a:ext>
                </a:extLst>
              </p:cNvPr>
              <p:cNvGrpSpPr/>
              <p:nvPr/>
            </p:nvGrpSpPr>
            <p:grpSpPr>
              <a:xfrm>
                <a:off x="4909837" y="3898523"/>
                <a:ext cx="922537" cy="560140"/>
                <a:chOff x="651102" y="732821"/>
                <a:chExt cx="1230048" cy="580116"/>
              </a:xfrm>
            </p:grpSpPr>
            <p:sp>
              <p:nvSpPr>
                <p:cNvPr id="63" name="Rectangle 62">
                  <a:extLst>
                    <a:ext uri="{FF2B5EF4-FFF2-40B4-BE49-F238E27FC236}">
                      <a16:creationId xmlns:a16="http://schemas.microsoft.com/office/drawing/2014/main" id="{83803648-97EA-2D2A-33E4-08CD5EB033E7}"/>
                    </a:ext>
                  </a:extLst>
                </p:cNvPr>
                <p:cNvSpPr/>
                <p:nvPr/>
              </p:nvSpPr>
              <p:spPr>
                <a:xfrm>
                  <a:off x="651102" y="742951"/>
                  <a:ext cx="1230048" cy="569986"/>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13" dirty="0"/>
                </a:p>
              </p:txBody>
            </p:sp>
            <p:cxnSp>
              <p:nvCxnSpPr>
                <p:cNvPr id="64" name="Connecteur droit 22">
                  <a:extLst>
                    <a:ext uri="{FF2B5EF4-FFF2-40B4-BE49-F238E27FC236}">
                      <a16:creationId xmlns:a16="http://schemas.microsoft.com/office/drawing/2014/main" id="{1CC2574E-5448-1134-2B97-97C215520809}"/>
                    </a:ext>
                  </a:extLst>
                </p:cNvPr>
                <p:cNvCxnSpPr>
                  <a:cxnSpLocks/>
                </p:cNvCxnSpPr>
                <p:nvPr/>
              </p:nvCxnSpPr>
              <p:spPr>
                <a:xfrm>
                  <a:off x="665710" y="944628"/>
                  <a:ext cx="120015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5" name="ZoneTexte 23">
                  <a:extLst>
                    <a:ext uri="{FF2B5EF4-FFF2-40B4-BE49-F238E27FC236}">
                      <a16:creationId xmlns:a16="http://schemas.microsoft.com/office/drawing/2014/main" id="{B0940339-D84E-5E5A-54FE-E3998DD11044}"/>
                    </a:ext>
                  </a:extLst>
                </p:cNvPr>
                <p:cNvSpPr txBox="1"/>
                <p:nvPr/>
              </p:nvSpPr>
              <p:spPr>
                <a:xfrm>
                  <a:off x="815018" y="732821"/>
                  <a:ext cx="1009160" cy="239064"/>
                </a:xfrm>
                <a:prstGeom prst="rect">
                  <a:avLst/>
                </a:prstGeom>
                <a:noFill/>
              </p:spPr>
              <p:txBody>
                <a:bodyPr wrap="square" rtlCol="0">
                  <a:spAutoFit/>
                </a:bodyPr>
                <a:lstStyle/>
                <a:p>
                  <a:pPr algn="ctr"/>
                  <a:r>
                    <a:rPr lang="fr-FR" sz="900" b="1" dirty="0">
                      <a:latin typeface="Courier New" panose="02070309020205020404" pitchFamily="49" charset="0"/>
                      <a:cs typeface="Courier New" panose="02070309020205020404" pitchFamily="49" charset="0"/>
                    </a:rPr>
                    <a:t>State</a:t>
                  </a:r>
                </a:p>
              </p:txBody>
            </p:sp>
          </p:grpSp>
        </p:grpSp>
        <p:grpSp>
          <p:nvGrpSpPr>
            <p:cNvPr id="48" name="Groupe 20">
              <a:extLst>
                <a:ext uri="{FF2B5EF4-FFF2-40B4-BE49-F238E27FC236}">
                  <a16:creationId xmlns:a16="http://schemas.microsoft.com/office/drawing/2014/main" id="{398FA928-DE56-F0FD-9384-FF36546EE917}"/>
                </a:ext>
              </a:extLst>
            </p:cNvPr>
            <p:cNvGrpSpPr/>
            <p:nvPr/>
          </p:nvGrpSpPr>
          <p:grpSpPr>
            <a:xfrm>
              <a:off x="10404656" y="2009294"/>
              <a:ext cx="921650" cy="398584"/>
              <a:chOff x="990601" y="742951"/>
              <a:chExt cx="1228866" cy="412799"/>
            </a:xfrm>
          </p:grpSpPr>
          <p:sp>
            <p:nvSpPr>
              <p:cNvPr id="58" name="Rectangle 57">
                <a:extLst>
                  <a:ext uri="{FF2B5EF4-FFF2-40B4-BE49-F238E27FC236}">
                    <a16:creationId xmlns:a16="http://schemas.microsoft.com/office/drawing/2014/main" id="{6685A591-AA9C-351A-6166-D7B079C3599A}"/>
                  </a:ext>
                </a:extLst>
              </p:cNvPr>
              <p:cNvSpPr/>
              <p:nvPr/>
            </p:nvSpPr>
            <p:spPr>
              <a:xfrm>
                <a:off x="990601" y="742951"/>
                <a:ext cx="1228866" cy="412799"/>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13" dirty="0"/>
              </a:p>
            </p:txBody>
          </p:sp>
          <p:cxnSp>
            <p:nvCxnSpPr>
              <p:cNvPr id="59" name="Connecteur droit 22">
                <a:extLst>
                  <a:ext uri="{FF2B5EF4-FFF2-40B4-BE49-F238E27FC236}">
                    <a16:creationId xmlns:a16="http://schemas.microsoft.com/office/drawing/2014/main" id="{658B859E-4E8A-D7E7-181A-584D06F17A00}"/>
                  </a:ext>
                </a:extLst>
              </p:cNvPr>
              <p:cNvCxnSpPr/>
              <p:nvPr/>
            </p:nvCxnSpPr>
            <p:spPr>
              <a:xfrm>
                <a:off x="1001864" y="966344"/>
                <a:ext cx="119999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0" name="ZoneTexte 23">
                <a:extLst>
                  <a:ext uri="{FF2B5EF4-FFF2-40B4-BE49-F238E27FC236}">
                    <a16:creationId xmlns:a16="http://schemas.microsoft.com/office/drawing/2014/main" id="{033DB839-4690-43CA-CEE7-7C763BB9578C}"/>
                  </a:ext>
                </a:extLst>
              </p:cNvPr>
              <p:cNvSpPr txBox="1"/>
              <p:nvPr/>
            </p:nvSpPr>
            <p:spPr>
              <a:xfrm>
                <a:off x="1028001" y="743124"/>
                <a:ext cx="1191466" cy="239064"/>
              </a:xfrm>
              <a:prstGeom prst="rect">
                <a:avLst/>
              </a:prstGeom>
              <a:noFill/>
            </p:spPr>
            <p:txBody>
              <a:bodyPr wrap="square" rtlCol="0">
                <a:spAutoFit/>
              </a:bodyPr>
              <a:lstStyle/>
              <a:p>
                <a:pPr algn="ctr"/>
                <a:r>
                  <a:rPr lang="fr-FR" sz="900" b="1" dirty="0">
                    <a:latin typeface="Courier New" panose="02070309020205020404" pitchFamily="49" charset="0"/>
                    <a:cs typeface="Courier New" panose="02070309020205020404" pitchFamily="49" charset="0"/>
                  </a:rPr>
                  <a:t>Transition</a:t>
                </a:r>
              </a:p>
            </p:txBody>
          </p:sp>
        </p:grpSp>
        <p:cxnSp>
          <p:nvCxnSpPr>
            <p:cNvPr id="49" name="Elbow Connector 166">
              <a:extLst>
                <a:ext uri="{FF2B5EF4-FFF2-40B4-BE49-F238E27FC236}">
                  <a16:creationId xmlns:a16="http://schemas.microsoft.com/office/drawing/2014/main" id="{3405AF1E-5E36-58BE-5AED-B5FC24AC6A42}"/>
                </a:ext>
              </a:extLst>
            </p:cNvPr>
            <p:cNvCxnSpPr>
              <a:cxnSpLocks/>
              <a:stCxn id="46" idx="3"/>
            </p:cNvCxnSpPr>
            <p:nvPr/>
          </p:nvCxnSpPr>
          <p:spPr>
            <a:xfrm>
              <a:off x="9122880" y="1869486"/>
              <a:ext cx="344776" cy="117704"/>
            </a:xfrm>
            <a:prstGeom prst="bentConnector3">
              <a:avLst>
                <a:gd name="adj1" fmla="val 99728"/>
              </a:avLst>
            </a:prstGeom>
            <a:ln w="25400" cap="rnd">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50" name="Connecteur droit 71">
              <a:extLst>
                <a:ext uri="{FF2B5EF4-FFF2-40B4-BE49-F238E27FC236}">
                  <a16:creationId xmlns:a16="http://schemas.microsoft.com/office/drawing/2014/main" id="{614AAA0D-6237-0009-D93C-0FD8FA14CF26}"/>
                </a:ext>
              </a:extLst>
            </p:cNvPr>
            <p:cNvCxnSpPr>
              <a:cxnSpLocks/>
            </p:cNvCxnSpPr>
            <p:nvPr/>
          </p:nvCxnSpPr>
          <p:spPr>
            <a:xfrm flipV="1">
              <a:off x="9972656" y="2120253"/>
              <a:ext cx="432000" cy="0"/>
            </a:xfrm>
            <a:prstGeom prst="line">
              <a:avLst/>
            </a:prstGeom>
            <a:ln w="25400" cap="rnd">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51" name="ZoneTexte 63">
              <a:extLst>
                <a:ext uri="{FF2B5EF4-FFF2-40B4-BE49-F238E27FC236}">
                  <a16:creationId xmlns:a16="http://schemas.microsoft.com/office/drawing/2014/main" id="{6619500F-B235-8B49-2FE1-365ABAADF32A}"/>
                </a:ext>
              </a:extLst>
            </p:cNvPr>
            <p:cNvSpPr txBox="1"/>
            <p:nvPr/>
          </p:nvSpPr>
          <p:spPr>
            <a:xfrm>
              <a:off x="9912295" y="2119362"/>
              <a:ext cx="178594" cy="184666"/>
            </a:xfrm>
            <a:prstGeom prst="rect">
              <a:avLst/>
            </a:prstGeom>
            <a:noFill/>
          </p:spPr>
          <p:txBody>
            <a:bodyPr wrap="square" rtlCol="0">
              <a:spAutoFit/>
            </a:bodyPr>
            <a:lstStyle/>
            <a:p>
              <a:r>
                <a:rPr lang="fr-FR" sz="600" b="1" dirty="0">
                  <a:latin typeface="Courier New" panose="02070309020205020404" pitchFamily="49" charset="0"/>
                  <a:cs typeface="Courier New" panose="02070309020205020404" pitchFamily="49" charset="0"/>
                </a:rPr>
                <a:t>1</a:t>
              </a:r>
            </a:p>
          </p:txBody>
        </p:sp>
        <p:cxnSp>
          <p:nvCxnSpPr>
            <p:cNvPr id="52" name="Connecteur droit 73">
              <a:extLst>
                <a:ext uri="{FF2B5EF4-FFF2-40B4-BE49-F238E27FC236}">
                  <a16:creationId xmlns:a16="http://schemas.microsoft.com/office/drawing/2014/main" id="{017CB728-CE52-5044-36E8-57C74E5D9D91}"/>
                </a:ext>
              </a:extLst>
            </p:cNvPr>
            <p:cNvCxnSpPr>
              <a:cxnSpLocks/>
            </p:cNvCxnSpPr>
            <p:nvPr/>
          </p:nvCxnSpPr>
          <p:spPr>
            <a:xfrm flipV="1">
              <a:off x="9972656" y="2315760"/>
              <a:ext cx="432000" cy="0"/>
            </a:xfrm>
            <a:prstGeom prst="line">
              <a:avLst/>
            </a:prstGeom>
            <a:ln w="25400" cap="rnd">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53" name="ZoneTexte 63">
              <a:extLst>
                <a:ext uri="{FF2B5EF4-FFF2-40B4-BE49-F238E27FC236}">
                  <a16:creationId xmlns:a16="http://schemas.microsoft.com/office/drawing/2014/main" id="{66EDC7CD-B71F-06F9-C767-7868FD5FB390}"/>
                </a:ext>
              </a:extLst>
            </p:cNvPr>
            <p:cNvSpPr txBox="1"/>
            <p:nvPr/>
          </p:nvSpPr>
          <p:spPr>
            <a:xfrm>
              <a:off x="9942815" y="1954347"/>
              <a:ext cx="333029" cy="184666"/>
            </a:xfrm>
            <a:prstGeom prst="rect">
              <a:avLst/>
            </a:prstGeom>
            <a:noFill/>
          </p:spPr>
          <p:txBody>
            <a:bodyPr wrap="square" rtlCol="0">
              <a:spAutoFit/>
            </a:bodyPr>
            <a:lstStyle/>
            <a:p>
              <a:r>
                <a:rPr lang="fr-FR" sz="600" b="1" dirty="0">
                  <a:latin typeface="Courier New" panose="02070309020205020404" pitchFamily="49" charset="0"/>
                  <a:cs typeface="Courier New" panose="02070309020205020404" pitchFamily="49" charset="0"/>
                </a:rPr>
                <a:t>src</a:t>
              </a:r>
            </a:p>
          </p:txBody>
        </p:sp>
        <p:sp>
          <p:nvSpPr>
            <p:cNvPr id="54" name="ZoneTexte 63">
              <a:extLst>
                <a:ext uri="{FF2B5EF4-FFF2-40B4-BE49-F238E27FC236}">
                  <a16:creationId xmlns:a16="http://schemas.microsoft.com/office/drawing/2014/main" id="{15743ECB-90FB-B518-9D2D-703962A69430}"/>
                </a:ext>
              </a:extLst>
            </p:cNvPr>
            <p:cNvSpPr txBox="1"/>
            <p:nvPr/>
          </p:nvSpPr>
          <p:spPr>
            <a:xfrm>
              <a:off x="9942815" y="2287947"/>
              <a:ext cx="333029" cy="184666"/>
            </a:xfrm>
            <a:prstGeom prst="rect">
              <a:avLst/>
            </a:prstGeom>
            <a:noFill/>
          </p:spPr>
          <p:txBody>
            <a:bodyPr wrap="square" rtlCol="0">
              <a:spAutoFit/>
            </a:bodyPr>
            <a:lstStyle/>
            <a:p>
              <a:r>
                <a:rPr lang="fr-FR" sz="600" b="1" dirty="0" err="1">
                  <a:latin typeface="Courier New" panose="02070309020205020404" pitchFamily="49" charset="0"/>
                  <a:cs typeface="Courier New" panose="02070309020205020404" pitchFamily="49" charset="0"/>
                </a:rPr>
                <a:t>tgt</a:t>
              </a:r>
              <a:endParaRPr lang="fr-FR" sz="600" b="1" dirty="0">
                <a:latin typeface="Courier New" panose="02070309020205020404" pitchFamily="49" charset="0"/>
                <a:cs typeface="Courier New" panose="02070309020205020404" pitchFamily="49" charset="0"/>
              </a:endParaRPr>
            </a:p>
          </p:txBody>
        </p:sp>
        <p:sp>
          <p:nvSpPr>
            <p:cNvPr id="55" name="ZoneTexte 93">
              <a:extLst>
                <a:ext uri="{FF2B5EF4-FFF2-40B4-BE49-F238E27FC236}">
                  <a16:creationId xmlns:a16="http://schemas.microsoft.com/office/drawing/2014/main" id="{931E1209-DA67-EFAD-B8DB-E9580C108121}"/>
                </a:ext>
              </a:extLst>
            </p:cNvPr>
            <p:cNvSpPr txBox="1"/>
            <p:nvPr/>
          </p:nvSpPr>
          <p:spPr>
            <a:xfrm>
              <a:off x="10413103" y="2215553"/>
              <a:ext cx="980274" cy="215444"/>
            </a:xfrm>
            <a:prstGeom prst="rect">
              <a:avLst/>
            </a:prstGeom>
            <a:noFill/>
          </p:spPr>
          <p:txBody>
            <a:bodyPr wrap="square" rtlCol="0">
              <a:spAutoFit/>
            </a:bodyPr>
            <a:lstStyle/>
            <a:p>
              <a:r>
                <a:rPr lang="fr-FR" sz="800" b="1" dirty="0" err="1">
                  <a:solidFill>
                    <a:srgbClr val="FF0000"/>
                  </a:solidFill>
                  <a:highlight>
                    <a:srgbClr val="C0C0C0"/>
                  </a:highlight>
                  <a:latin typeface="Courier New" panose="02070309020205020404" pitchFamily="49" charset="0"/>
                  <a:cs typeface="Courier New" panose="02070309020205020404" pitchFamily="49" charset="0"/>
                </a:rPr>
                <a:t>trig</a:t>
              </a:r>
              <a:r>
                <a:rPr lang="fr-FR" sz="800" b="1" dirty="0">
                  <a:solidFill>
                    <a:srgbClr val="FF0000"/>
                  </a:solidFill>
                  <a:highlight>
                    <a:srgbClr val="C0C0C0"/>
                  </a:highlight>
                  <a:latin typeface="Courier New" panose="02070309020205020404" pitchFamily="49" charset="0"/>
                  <a:cs typeface="Courier New" panose="02070309020205020404" pitchFamily="49" charset="0"/>
                </a:rPr>
                <a:t> : String</a:t>
              </a:r>
            </a:p>
          </p:txBody>
        </p:sp>
        <p:cxnSp>
          <p:nvCxnSpPr>
            <p:cNvPr id="56" name="Elbow Connector 166">
              <a:extLst>
                <a:ext uri="{FF2B5EF4-FFF2-40B4-BE49-F238E27FC236}">
                  <a16:creationId xmlns:a16="http://schemas.microsoft.com/office/drawing/2014/main" id="{5FD02784-BB2C-1873-FC80-D924E1F3E244}"/>
                </a:ext>
              </a:extLst>
            </p:cNvPr>
            <p:cNvCxnSpPr>
              <a:cxnSpLocks/>
              <a:stCxn id="46" idx="3"/>
            </p:cNvCxnSpPr>
            <p:nvPr/>
          </p:nvCxnSpPr>
          <p:spPr>
            <a:xfrm>
              <a:off x="9122880" y="1869486"/>
              <a:ext cx="1526615" cy="139808"/>
            </a:xfrm>
            <a:prstGeom prst="bentConnector3">
              <a:avLst>
                <a:gd name="adj1" fmla="val 100538"/>
              </a:avLst>
            </a:prstGeom>
            <a:ln w="25400" cap="rnd">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57" name="ZoneTexte 93">
              <a:extLst>
                <a:ext uri="{FF2B5EF4-FFF2-40B4-BE49-F238E27FC236}">
                  <a16:creationId xmlns:a16="http://schemas.microsoft.com/office/drawing/2014/main" id="{27BB5B8F-D13E-13B0-7963-B2FEDC17F90B}"/>
                </a:ext>
              </a:extLst>
            </p:cNvPr>
            <p:cNvSpPr txBox="1"/>
            <p:nvPr/>
          </p:nvSpPr>
          <p:spPr>
            <a:xfrm>
              <a:off x="7858174" y="1754847"/>
              <a:ext cx="1144227" cy="207749"/>
            </a:xfrm>
            <a:prstGeom prst="rect">
              <a:avLst/>
            </a:prstGeom>
            <a:noFill/>
          </p:spPr>
          <p:txBody>
            <a:bodyPr wrap="square" rtlCol="0">
              <a:spAutoFit/>
            </a:bodyPr>
            <a:lstStyle/>
            <a:p>
              <a:r>
                <a:rPr lang="fr-FR" sz="750" b="1" dirty="0" err="1">
                  <a:solidFill>
                    <a:srgbClr val="FF0000"/>
                  </a:solidFill>
                  <a:highlight>
                    <a:srgbClr val="C0C0C0"/>
                  </a:highlight>
                  <a:latin typeface="Courier New" panose="02070309020205020404" pitchFamily="49" charset="0"/>
                  <a:cs typeface="Courier New" panose="02070309020205020404" pitchFamily="49" charset="0"/>
                </a:rPr>
                <a:t>title</a:t>
              </a:r>
              <a:r>
                <a:rPr lang="fr-FR" sz="750" b="1" dirty="0">
                  <a:solidFill>
                    <a:srgbClr val="FF0000"/>
                  </a:solidFill>
                  <a:highlight>
                    <a:srgbClr val="C0C0C0"/>
                  </a:highlight>
                  <a:latin typeface="Courier New" panose="02070309020205020404" pitchFamily="49" charset="0"/>
                  <a:cs typeface="Courier New" panose="02070309020205020404" pitchFamily="49" charset="0"/>
                </a:rPr>
                <a:t> : String</a:t>
              </a:r>
            </a:p>
          </p:txBody>
        </p:sp>
      </p:grpSp>
      <p:sp>
        <p:nvSpPr>
          <p:cNvPr id="68" name="Title 67">
            <a:extLst>
              <a:ext uri="{FF2B5EF4-FFF2-40B4-BE49-F238E27FC236}">
                <a16:creationId xmlns:a16="http://schemas.microsoft.com/office/drawing/2014/main" id="{8DDB44F8-122E-6D1D-1D82-75B9D431332B}"/>
              </a:ext>
            </a:extLst>
          </p:cNvPr>
          <p:cNvSpPr>
            <a:spLocks noGrp="1"/>
          </p:cNvSpPr>
          <p:nvPr>
            <p:ph type="title"/>
          </p:nvPr>
        </p:nvSpPr>
        <p:spPr/>
        <p:txBody>
          <a:bodyPr/>
          <a:lstStyle/>
          <a:p>
            <a:r>
              <a:rPr kumimoji="0" lang="en-US" sz="3200" b="1" i="0" u="none" strike="noStrike" kern="1200" cap="none" spc="0" normalizeH="0" baseline="0" noProof="0" dirty="0">
                <a:ln>
                  <a:noFill/>
                </a:ln>
                <a:solidFill>
                  <a:prstClr val="black"/>
                </a:solidFill>
                <a:effectLst/>
                <a:uLnTx/>
                <a:uFillTx/>
                <a:latin typeface="Calibri"/>
                <a:ea typeface="+mj-ea"/>
                <a:cs typeface="+mj-cs"/>
              </a:rPr>
              <a:t>Adding (rudimentary) guards/accepting </a:t>
            </a:r>
            <a:r>
              <a:rPr kumimoji="0" lang="en-US" sz="3200" b="1" i="0" u="none" strike="noStrike" kern="1200" cap="none" spc="0" normalizeH="0" baseline="0" noProof="0" dirty="0">
                <a:ln>
                  <a:noFill/>
                </a:ln>
                <a:solidFill>
                  <a:prstClr val="black"/>
                </a:solidFill>
                <a:effectLst/>
                <a:uLnTx/>
                <a:uFillTx/>
                <a:latin typeface="Courier New" panose="02070309020205020404" pitchFamily="49" charset="0"/>
                <a:ea typeface="+mj-ea"/>
                <a:cs typeface="Courier New" panose="02070309020205020404" pitchFamily="49" charset="0"/>
              </a:rPr>
              <a:t>State</a:t>
            </a:r>
            <a:r>
              <a:rPr kumimoji="0" lang="en-US" sz="3200" b="1" i="0" u="none" strike="noStrike" kern="1200" cap="none" spc="0" normalizeH="0" baseline="0" noProof="0" dirty="0">
                <a:ln>
                  <a:noFill/>
                </a:ln>
                <a:solidFill>
                  <a:prstClr val="black"/>
                </a:solidFill>
                <a:effectLst/>
                <a:uLnTx/>
                <a:uFillTx/>
                <a:latin typeface="Calibri"/>
                <a:ea typeface="+mj-ea"/>
                <a:cs typeface="+mj-cs"/>
              </a:rPr>
              <a:t> to </a:t>
            </a:r>
            <a:r>
              <a:rPr kumimoji="0" lang="en-US" sz="3200" b="1" i="0" u="none" strike="noStrike" kern="1200" cap="none" spc="0" normalizeH="0" baseline="0" noProof="0" dirty="0">
                <a:ln>
                  <a:noFill/>
                </a:ln>
                <a:solidFill>
                  <a:prstClr val="black"/>
                </a:solidFill>
                <a:effectLst/>
                <a:uLnTx/>
                <a:uFillTx/>
                <a:latin typeface="Courier New" panose="02070309020205020404" pitchFamily="49" charset="0"/>
                <a:ea typeface="+mj-ea"/>
                <a:cs typeface="Courier New" panose="02070309020205020404" pitchFamily="49" charset="0"/>
              </a:rPr>
              <a:t>FSM</a:t>
            </a:r>
            <a:r>
              <a:rPr kumimoji="0" lang="en-US" sz="3200" b="1" i="0" u="none" strike="noStrike" kern="1200" cap="none" spc="0" normalizeH="0" baseline="0" noProof="0" dirty="0">
                <a:ln>
                  <a:noFill/>
                </a:ln>
                <a:solidFill>
                  <a:prstClr val="black"/>
                </a:solidFill>
                <a:effectLst/>
                <a:uLnTx/>
                <a:uFillTx/>
                <a:latin typeface="Calibri"/>
                <a:ea typeface="+mj-ea"/>
                <a:cs typeface="+mj-cs"/>
              </a:rPr>
              <a:t>s</a:t>
            </a:r>
            <a:endParaRPr lang="en-US" dirty="0"/>
          </a:p>
        </p:txBody>
      </p:sp>
      <p:sp>
        <p:nvSpPr>
          <p:cNvPr id="69" name="Rectangle 68">
            <a:extLst>
              <a:ext uri="{FF2B5EF4-FFF2-40B4-BE49-F238E27FC236}">
                <a16:creationId xmlns:a16="http://schemas.microsoft.com/office/drawing/2014/main" id="{71EA9A12-1506-3715-BB68-48D549561C33}"/>
              </a:ext>
            </a:extLst>
          </p:cNvPr>
          <p:cNvSpPr/>
          <p:nvPr/>
        </p:nvSpPr>
        <p:spPr>
          <a:xfrm>
            <a:off x="1011766" y="3827916"/>
            <a:ext cx="6035415" cy="15208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2000" b="1" dirty="0" err="1">
                <a:latin typeface="Courier New" panose="02070309020205020404" pitchFamily="49" charset="0"/>
                <a:cs typeface="Courier New" panose="02070309020205020404" pitchFamily="49" charset="0"/>
              </a:rPr>
              <a:t>PushProperty</a:t>
            </a:r>
            <a:r>
              <a:rPr lang="fr-FR" sz="2000" dirty="0"/>
              <a:t> (</a:t>
            </a:r>
            <a:r>
              <a:rPr lang="fr-FR" sz="2000" dirty="0" err="1"/>
              <a:t>Complex</a:t>
            </a:r>
            <a:r>
              <a:rPr lang="fr-FR" sz="2000" dirty="0"/>
              <a:t>) </a:t>
            </a:r>
            <a:r>
              <a:rPr lang="fr-FR" sz="2000" dirty="0" err="1"/>
              <a:t>with</a:t>
            </a:r>
            <a:endParaRPr lang="fr-FR" sz="2000" dirty="0"/>
          </a:p>
          <a:p>
            <a:pPr marL="171450" indent="-171450">
              <a:buFont typeface="Arial" panose="020B0604020202020204" pitchFamily="34" charset="0"/>
              <a:buChar char="•"/>
            </a:pPr>
            <a:r>
              <a:rPr lang="fr-FR" sz="1800" dirty="0" err="1">
                <a:latin typeface="Courier New" panose="02070309020205020404" pitchFamily="49" charset="0"/>
                <a:cs typeface="Courier New" panose="02070309020205020404" pitchFamily="49" charset="0"/>
              </a:rPr>
              <a:t>element</a:t>
            </a:r>
            <a:r>
              <a:rPr lang="fr-FR" sz="1800" dirty="0"/>
              <a:t> = </a:t>
            </a:r>
            <a:r>
              <a:rPr lang="fr-FR" sz="1800" dirty="0" err="1"/>
              <a:t>meta-element</a:t>
            </a:r>
            <a:r>
              <a:rPr lang="fr-FR" sz="1800" dirty="0"/>
              <a:t> "</a:t>
            </a:r>
            <a:r>
              <a:rPr lang="fr-FR" sz="1800" dirty="0" err="1">
                <a:latin typeface="Courier New" panose="02070309020205020404" pitchFamily="49" charset="0"/>
                <a:cs typeface="Courier New" panose="02070309020205020404" pitchFamily="49" charset="0"/>
              </a:rPr>
              <a:t>name</a:t>
            </a:r>
            <a:r>
              <a:rPr lang="fr-FR" sz="1800" dirty="0"/>
              <a:t>"</a:t>
            </a:r>
          </a:p>
          <a:p>
            <a:pPr marL="171450" indent="-171450">
              <a:buFont typeface="Arial" panose="020B0604020202020204" pitchFamily="34" charset="0"/>
              <a:buChar char="•"/>
            </a:pPr>
            <a:r>
              <a:rPr lang="fr-FR" sz="1800" dirty="0">
                <a:latin typeface="Courier New" panose="02070309020205020404" pitchFamily="49" charset="0"/>
                <a:cs typeface="Courier New" panose="02070309020205020404" pitchFamily="49" charset="0"/>
              </a:rPr>
              <a:t>container</a:t>
            </a:r>
            <a:r>
              <a:rPr lang="fr-FR" sz="1800" dirty="0"/>
              <a:t> = </a:t>
            </a:r>
            <a:r>
              <a:rPr lang="fr-FR" sz="1800" dirty="0">
                <a:cs typeface="Courier New" panose="02070309020205020404" pitchFamily="49" charset="0"/>
              </a:rPr>
              <a:t>Class</a:t>
            </a:r>
            <a:r>
              <a:rPr lang="fr-FR" sz="1800" dirty="0"/>
              <a:t> </a:t>
            </a:r>
            <a:r>
              <a:rPr lang="fr-FR" sz="1800" dirty="0" err="1">
                <a:latin typeface="Courier New" panose="02070309020205020404" pitchFamily="49" charset="0"/>
                <a:cs typeface="Courier New" panose="02070309020205020404" pitchFamily="49" charset="0"/>
              </a:rPr>
              <a:t>Named</a:t>
            </a:r>
            <a:endParaRPr lang="fr-FR" sz="1800" dirty="0"/>
          </a:p>
          <a:p>
            <a:pPr marL="171450" indent="-171450">
              <a:buFont typeface="Arial" panose="020B0604020202020204" pitchFamily="34" charset="0"/>
              <a:buChar char="•"/>
            </a:pPr>
            <a:r>
              <a:rPr lang="fr-FR" sz="1800" dirty="0" err="1">
                <a:latin typeface="Courier New" panose="02070309020205020404" pitchFamily="49" charset="0"/>
                <a:cs typeface="Courier New" panose="02070309020205020404" pitchFamily="49" charset="0"/>
              </a:rPr>
              <a:t>targetClass</a:t>
            </a:r>
            <a:r>
              <a:rPr lang="fr-FR" sz="1800" dirty="0"/>
              <a:t> = </a:t>
            </a:r>
            <a:r>
              <a:rPr lang="fr-FR" sz="1800" dirty="0">
                <a:latin typeface="Courier New" panose="02070309020205020404" pitchFamily="49" charset="0"/>
                <a:cs typeface="Courier New" panose="02070309020205020404" pitchFamily="49" charset="0"/>
              </a:rPr>
              <a:t>[FSM</a:t>
            </a:r>
            <a:r>
              <a:rPr lang="fr-FR" sz="1800" dirty="0"/>
              <a:t>, </a:t>
            </a:r>
            <a:r>
              <a:rPr lang="fr-FR" sz="1800" dirty="0">
                <a:latin typeface="Courier New" panose="02070309020205020404" pitchFamily="49" charset="0"/>
                <a:cs typeface="Courier New" panose="02070309020205020404" pitchFamily="49" charset="0"/>
              </a:rPr>
              <a:t>State</a:t>
            </a:r>
            <a:r>
              <a:rPr lang="fr-FR" sz="1800" dirty="0"/>
              <a:t>, </a:t>
            </a:r>
            <a:r>
              <a:rPr lang="fr-FR" sz="1800" dirty="0">
                <a:latin typeface="Courier New" panose="02070309020205020404" pitchFamily="49" charset="0"/>
                <a:cs typeface="Courier New" panose="02070309020205020404" pitchFamily="49" charset="0"/>
              </a:rPr>
              <a:t>Transition]</a:t>
            </a:r>
            <a:endParaRPr lang="fr-BE" sz="1800" dirty="0">
              <a:latin typeface="Courier New" panose="02070309020205020404" pitchFamily="49" charset="0"/>
              <a:cs typeface="Courier New" panose="02070309020205020404" pitchFamily="49" charset="0"/>
            </a:endParaRPr>
          </a:p>
        </p:txBody>
      </p:sp>
      <p:sp>
        <p:nvSpPr>
          <p:cNvPr id="71" name="Ellipse 125">
            <a:extLst>
              <a:ext uri="{FF2B5EF4-FFF2-40B4-BE49-F238E27FC236}">
                <a16:creationId xmlns:a16="http://schemas.microsoft.com/office/drawing/2014/main" id="{7FC81F0B-DF04-2671-D7C6-058F0E3C2D31}"/>
              </a:ext>
            </a:extLst>
          </p:cNvPr>
          <p:cNvSpPr/>
          <p:nvPr/>
        </p:nvSpPr>
        <p:spPr>
          <a:xfrm>
            <a:off x="7410598" y="4353517"/>
            <a:ext cx="467293" cy="46960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72" name="Rectangle 71">
            <a:extLst>
              <a:ext uri="{FF2B5EF4-FFF2-40B4-BE49-F238E27FC236}">
                <a16:creationId xmlns:a16="http://schemas.microsoft.com/office/drawing/2014/main" id="{682B1E80-193B-F29C-62F0-ECE87AE2965C}"/>
              </a:ext>
            </a:extLst>
          </p:cNvPr>
          <p:cNvSpPr/>
          <p:nvPr/>
        </p:nvSpPr>
        <p:spPr>
          <a:xfrm>
            <a:off x="8241306" y="4039854"/>
            <a:ext cx="3785977" cy="10969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2000" b="1" dirty="0"/>
              <a:t>Rename</a:t>
            </a:r>
            <a:r>
              <a:rPr lang="fr-FR" sz="2000" dirty="0"/>
              <a:t> (Primitive) </a:t>
            </a:r>
            <a:r>
              <a:rPr lang="fr-FR" sz="2000" dirty="0" err="1"/>
              <a:t>each</a:t>
            </a:r>
            <a:r>
              <a:rPr lang="fr-FR" sz="2000" dirty="0"/>
              <a:t> </a:t>
            </a:r>
            <a:r>
              <a:rPr lang="fr-FR" sz="2000" dirty="0" err="1"/>
              <a:t>element</a:t>
            </a:r>
            <a:endParaRPr lang="fr-BE" sz="1800" dirty="0"/>
          </a:p>
        </p:txBody>
      </p:sp>
      <p:cxnSp>
        <p:nvCxnSpPr>
          <p:cNvPr id="73" name="Connecteur droit avec flèche 129">
            <a:extLst>
              <a:ext uri="{FF2B5EF4-FFF2-40B4-BE49-F238E27FC236}">
                <a16:creationId xmlns:a16="http://schemas.microsoft.com/office/drawing/2014/main" id="{74436F36-8B21-9946-0C4B-8A95E6955B6D}"/>
              </a:ext>
            </a:extLst>
          </p:cNvPr>
          <p:cNvCxnSpPr>
            <a:cxnSpLocks/>
            <a:stCxn id="72" idx="0"/>
            <a:endCxn id="55" idx="2"/>
          </p:cNvCxnSpPr>
          <p:nvPr/>
        </p:nvCxnSpPr>
        <p:spPr>
          <a:xfrm flipV="1">
            <a:off x="10134295" y="2871718"/>
            <a:ext cx="756726" cy="1168136"/>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74" name="Connecteur droit avec flèche 130">
            <a:extLst>
              <a:ext uri="{FF2B5EF4-FFF2-40B4-BE49-F238E27FC236}">
                <a16:creationId xmlns:a16="http://schemas.microsoft.com/office/drawing/2014/main" id="{BEC8F4B0-2905-293D-AFA5-67C00E6CE3DA}"/>
              </a:ext>
            </a:extLst>
          </p:cNvPr>
          <p:cNvCxnSpPr>
            <a:cxnSpLocks/>
            <a:stCxn id="72" idx="0"/>
            <a:endCxn id="63" idx="2"/>
          </p:cNvCxnSpPr>
          <p:nvPr/>
        </p:nvCxnSpPr>
        <p:spPr>
          <a:xfrm flipH="1" flipV="1">
            <a:off x="9500056" y="2983966"/>
            <a:ext cx="634239" cy="1055888"/>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75" name="Connecteur droit avec flèche 131">
            <a:extLst>
              <a:ext uri="{FF2B5EF4-FFF2-40B4-BE49-F238E27FC236}">
                <a16:creationId xmlns:a16="http://schemas.microsoft.com/office/drawing/2014/main" id="{99C653C4-AE9F-EE9D-AA91-87C9E534D2AE}"/>
              </a:ext>
            </a:extLst>
          </p:cNvPr>
          <p:cNvCxnSpPr>
            <a:cxnSpLocks/>
            <a:stCxn id="72" idx="0"/>
            <a:endCxn id="43" idx="2"/>
          </p:cNvCxnSpPr>
          <p:nvPr/>
        </p:nvCxnSpPr>
        <p:spPr>
          <a:xfrm flipH="1" flipV="1">
            <a:off x="8407968" y="2445892"/>
            <a:ext cx="1726327" cy="1593962"/>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80" name="Elbow Connector 79">
            <a:extLst>
              <a:ext uri="{FF2B5EF4-FFF2-40B4-BE49-F238E27FC236}">
                <a16:creationId xmlns:a16="http://schemas.microsoft.com/office/drawing/2014/main" id="{ECD8DB5D-D9CE-D9C3-06A1-20B157C5436C}"/>
              </a:ext>
            </a:extLst>
          </p:cNvPr>
          <p:cNvCxnSpPr>
            <a:cxnSpLocks/>
            <a:stCxn id="69" idx="1"/>
            <a:endCxn id="26" idx="1"/>
          </p:cNvCxnSpPr>
          <p:nvPr/>
        </p:nvCxnSpPr>
        <p:spPr>
          <a:xfrm rot="10800000" flipH="1">
            <a:off x="1011766" y="1951519"/>
            <a:ext cx="2156214" cy="2636802"/>
          </a:xfrm>
          <a:prstGeom prst="bentConnector3">
            <a:avLst>
              <a:gd name="adj1" fmla="val -10602"/>
            </a:avLst>
          </a:prstGeom>
          <a:ln w="28575">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753228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0"/>
                                        </p:tgtEl>
                                        <p:attrNameLst>
                                          <p:attrName>style.visibility</p:attrName>
                                        </p:attrNameLst>
                                      </p:cBhvr>
                                      <p:to>
                                        <p:strVal val="visible"/>
                                      </p:to>
                                    </p:set>
                                    <p:animEffect transition="in" filter="fade">
                                      <p:cBhvr>
                                        <p:cTn id="7" dur="500"/>
                                        <p:tgtEl>
                                          <p:spTgt spid="8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9"/>
                                        </p:tgtEl>
                                        <p:attrNameLst>
                                          <p:attrName>style.visibility</p:attrName>
                                        </p:attrNameLst>
                                      </p:cBhvr>
                                      <p:to>
                                        <p:strVal val="visible"/>
                                      </p:to>
                                    </p:set>
                                    <p:animEffect transition="in" filter="fade">
                                      <p:cBhvr>
                                        <p:cTn id="10" dur="500"/>
                                        <p:tgtEl>
                                          <p:spTgt spid="6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5"/>
                                        </p:tgtEl>
                                        <p:attrNameLst>
                                          <p:attrName>style.visibility</p:attrName>
                                        </p:attrNameLst>
                                      </p:cBhvr>
                                      <p:to>
                                        <p:strVal val="visible"/>
                                      </p:to>
                                    </p:set>
                                    <p:animEffect transition="in" filter="fade">
                                      <p:cBhvr>
                                        <p:cTn id="15" dur="500"/>
                                        <p:tgtEl>
                                          <p:spTgt spid="75"/>
                                        </p:tgtEl>
                                      </p:cBhvr>
                                    </p:animEffect>
                                  </p:childTnLst>
                                </p:cTn>
                              </p:par>
                              <p:par>
                                <p:cTn id="16" presetID="10" presetClass="entr" presetSubtype="0" fill="hold" nodeType="withEffect">
                                  <p:stCondLst>
                                    <p:cond delay="0"/>
                                  </p:stCondLst>
                                  <p:childTnLst>
                                    <p:set>
                                      <p:cBhvr>
                                        <p:cTn id="17" dur="1" fill="hold">
                                          <p:stCondLst>
                                            <p:cond delay="0"/>
                                          </p:stCondLst>
                                        </p:cTn>
                                        <p:tgtEl>
                                          <p:spTgt spid="74"/>
                                        </p:tgtEl>
                                        <p:attrNameLst>
                                          <p:attrName>style.visibility</p:attrName>
                                        </p:attrNameLst>
                                      </p:cBhvr>
                                      <p:to>
                                        <p:strVal val="visible"/>
                                      </p:to>
                                    </p:set>
                                    <p:animEffect transition="in" filter="fade">
                                      <p:cBhvr>
                                        <p:cTn id="18" dur="500"/>
                                        <p:tgtEl>
                                          <p:spTgt spid="74"/>
                                        </p:tgtEl>
                                      </p:cBhvr>
                                    </p:animEffect>
                                  </p:childTnLst>
                                </p:cTn>
                              </p:par>
                              <p:par>
                                <p:cTn id="19" presetID="10" presetClass="entr" presetSubtype="0" fill="hold" nodeType="withEffect">
                                  <p:stCondLst>
                                    <p:cond delay="0"/>
                                  </p:stCondLst>
                                  <p:childTnLst>
                                    <p:set>
                                      <p:cBhvr>
                                        <p:cTn id="20" dur="1" fill="hold">
                                          <p:stCondLst>
                                            <p:cond delay="0"/>
                                          </p:stCondLst>
                                        </p:cTn>
                                        <p:tgtEl>
                                          <p:spTgt spid="73"/>
                                        </p:tgtEl>
                                        <p:attrNameLst>
                                          <p:attrName>style.visibility</p:attrName>
                                        </p:attrNameLst>
                                      </p:cBhvr>
                                      <p:to>
                                        <p:strVal val="visible"/>
                                      </p:to>
                                    </p:set>
                                    <p:animEffect transition="in" filter="fade">
                                      <p:cBhvr>
                                        <p:cTn id="21" dur="500"/>
                                        <p:tgtEl>
                                          <p:spTgt spid="73"/>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72"/>
                                        </p:tgtEl>
                                        <p:attrNameLst>
                                          <p:attrName>style.visibility</p:attrName>
                                        </p:attrNameLst>
                                      </p:cBhvr>
                                      <p:to>
                                        <p:strVal val="visible"/>
                                      </p:to>
                                    </p:set>
                                    <p:animEffect transition="in" filter="fade">
                                      <p:cBhvr>
                                        <p:cTn id="24" dur="500"/>
                                        <p:tgtEl>
                                          <p:spTgt spid="72"/>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71"/>
                                        </p:tgtEl>
                                        <p:attrNameLst>
                                          <p:attrName>style.visibility</p:attrName>
                                        </p:attrNameLst>
                                      </p:cBhvr>
                                      <p:to>
                                        <p:strVal val="visible"/>
                                      </p:to>
                                    </p:set>
                                    <p:animEffect transition="in" filter="fade">
                                      <p:cBhvr>
                                        <p:cTn id="29" dur="5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animBg="1"/>
      <p:bldP spid="71" grpId="0" animBg="1"/>
      <p:bldP spid="7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FBCC3-9AC8-B46A-85DE-FB15813E98F6}"/>
              </a:ext>
            </a:extLst>
          </p:cNvPr>
          <p:cNvSpPr>
            <a:spLocks noGrp="1"/>
          </p:cNvSpPr>
          <p:nvPr>
            <p:ph type="title"/>
          </p:nvPr>
        </p:nvSpPr>
        <p:spPr/>
        <p:txBody>
          <a:bodyPr/>
          <a:lstStyle/>
          <a:p>
            <a:r>
              <a:rPr lang="en-US" dirty="0"/>
              <a:t>Collecting evolution operators from literature</a:t>
            </a:r>
          </a:p>
        </p:txBody>
      </p:sp>
      <p:sp>
        <p:nvSpPr>
          <p:cNvPr id="4" name="Footer Placeholder 3">
            <a:extLst>
              <a:ext uri="{FF2B5EF4-FFF2-40B4-BE49-F238E27FC236}">
                <a16:creationId xmlns:a16="http://schemas.microsoft.com/office/drawing/2014/main" id="{3EA5C5F1-E259-29E4-6AF5-7CB915207A75}"/>
              </a:ext>
            </a:extLst>
          </p:cNvPr>
          <p:cNvSpPr>
            <a:spLocks noGrp="1"/>
          </p:cNvSpPr>
          <p:nvPr>
            <p:ph type="ftr" sz="quarter" idx="11"/>
          </p:nvPr>
        </p:nvSpPr>
        <p:spPr/>
        <p:txBody>
          <a:bodyPr/>
          <a:lstStyle/>
          <a:p>
            <a:r>
              <a:rPr lang="en-GB"/>
              <a:t>Co-Evolving Meta-Models and View Types in View-Based Development</a:t>
            </a:r>
            <a:endParaRPr lang="en-GB" dirty="0"/>
          </a:p>
        </p:txBody>
      </p:sp>
      <p:sp>
        <p:nvSpPr>
          <p:cNvPr id="5" name="Slide Number Placeholder 4">
            <a:extLst>
              <a:ext uri="{FF2B5EF4-FFF2-40B4-BE49-F238E27FC236}">
                <a16:creationId xmlns:a16="http://schemas.microsoft.com/office/drawing/2014/main" id="{FC90581A-1658-3363-C8A5-F52BDACC6079}"/>
              </a:ext>
            </a:extLst>
          </p:cNvPr>
          <p:cNvSpPr>
            <a:spLocks noGrp="1"/>
          </p:cNvSpPr>
          <p:nvPr>
            <p:ph type="sldNum" sz="quarter" idx="12"/>
          </p:nvPr>
        </p:nvSpPr>
        <p:spPr/>
        <p:txBody>
          <a:bodyPr/>
          <a:lstStyle/>
          <a:p>
            <a:fld id="{C194BDB0-F4EA-4DD6-8281-CCE2440D0CE0}" type="slidenum">
              <a:rPr lang="en-GB" smtClean="0"/>
              <a:t>11</a:t>
            </a:fld>
            <a:endParaRPr lang="en-GB" dirty="0"/>
          </a:p>
        </p:txBody>
      </p:sp>
      <p:pic>
        <p:nvPicPr>
          <p:cNvPr id="17" name="Picture 16">
            <a:extLst>
              <a:ext uri="{FF2B5EF4-FFF2-40B4-BE49-F238E27FC236}">
                <a16:creationId xmlns:a16="http://schemas.microsoft.com/office/drawing/2014/main" id="{283A5600-7875-F6FD-5041-B9CAD1851D9B}"/>
              </a:ext>
            </a:extLst>
          </p:cNvPr>
          <p:cNvPicPr>
            <a:picLocks noChangeAspect="1"/>
          </p:cNvPicPr>
          <p:nvPr/>
        </p:nvPicPr>
        <p:blipFill>
          <a:blip r:embed="rId3"/>
          <a:stretch>
            <a:fillRect/>
          </a:stretch>
        </p:blipFill>
        <p:spPr>
          <a:xfrm>
            <a:off x="1104900" y="1764457"/>
            <a:ext cx="3876117" cy="1951803"/>
          </a:xfrm>
          <a:prstGeom prst="rect">
            <a:avLst/>
          </a:prstGeom>
          <a:ln>
            <a:solidFill>
              <a:schemeClr val="tx2"/>
            </a:solidFill>
          </a:ln>
          <a:effectLst>
            <a:glow rad="25400">
              <a:schemeClr val="accent1">
                <a:satMod val="175000"/>
                <a:alpha val="40000"/>
              </a:schemeClr>
            </a:glow>
          </a:effectLst>
        </p:spPr>
      </p:pic>
      <p:pic>
        <p:nvPicPr>
          <p:cNvPr id="18" name="Picture 17">
            <a:extLst>
              <a:ext uri="{FF2B5EF4-FFF2-40B4-BE49-F238E27FC236}">
                <a16:creationId xmlns:a16="http://schemas.microsoft.com/office/drawing/2014/main" id="{979227E4-5447-051D-AF47-14D1CE2A1D0C}"/>
              </a:ext>
            </a:extLst>
          </p:cNvPr>
          <p:cNvPicPr>
            <a:picLocks noChangeAspect="1"/>
          </p:cNvPicPr>
          <p:nvPr/>
        </p:nvPicPr>
        <p:blipFill>
          <a:blip r:embed="rId4"/>
          <a:stretch>
            <a:fillRect/>
          </a:stretch>
        </p:blipFill>
        <p:spPr>
          <a:xfrm>
            <a:off x="1104900" y="4023318"/>
            <a:ext cx="3876117" cy="1434987"/>
          </a:xfrm>
          <a:prstGeom prst="rect">
            <a:avLst/>
          </a:prstGeom>
          <a:ln>
            <a:solidFill>
              <a:schemeClr val="tx2"/>
            </a:solidFill>
          </a:ln>
          <a:effectLst>
            <a:glow rad="27659">
              <a:schemeClr val="accent1">
                <a:satMod val="175000"/>
                <a:alpha val="40000"/>
              </a:schemeClr>
            </a:glow>
          </a:effectLst>
        </p:spPr>
      </p:pic>
      <p:sp>
        <p:nvSpPr>
          <p:cNvPr id="12" name="Content Placeholder 15">
            <a:extLst>
              <a:ext uri="{FF2B5EF4-FFF2-40B4-BE49-F238E27FC236}">
                <a16:creationId xmlns:a16="http://schemas.microsoft.com/office/drawing/2014/main" id="{FD9F2E96-C152-7FB0-9546-1BCFC2956ECE}"/>
              </a:ext>
            </a:extLst>
          </p:cNvPr>
          <p:cNvSpPr txBox="1">
            <a:spLocks/>
          </p:cNvSpPr>
          <p:nvPr/>
        </p:nvSpPr>
        <p:spPr>
          <a:xfrm>
            <a:off x="4860568" y="1410332"/>
            <a:ext cx="3283870" cy="1018922"/>
          </a:xfrm>
          <a:prstGeom prst="rect">
            <a:avLst/>
          </a:prstGeom>
          <a:effectLst/>
        </p:spPr>
        <p:txBody>
          <a:bodyPr vert="horz" lIns="0" tIns="0" rIns="0" bIns="0" rtlCol="0" anchor="ctr">
            <a:noAutofit/>
          </a:bodyPr>
          <a:lstStyle>
            <a:lvl1pPr marL="0" indent="0" algn="l" defTabSz="914377" rtl="0" eaLnBrk="1" latinLnBrk="0" hangingPunct="1">
              <a:lnSpc>
                <a:spcPct val="100000"/>
              </a:lnSpc>
              <a:spcBef>
                <a:spcPts val="0"/>
              </a:spcBef>
              <a:buFont typeface="Arial" panose="020B0604020202020204" pitchFamily="34" charset="0"/>
              <a:buNone/>
              <a:defRPr sz="2600" kern="1200" baseline="0">
                <a:solidFill>
                  <a:schemeClr val="tx1"/>
                </a:solidFill>
                <a:latin typeface="+mn-lt"/>
                <a:ea typeface="+mn-ea"/>
                <a:cs typeface="+mn-cs"/>
              </a:defRPr>
            </a:lvl1pPr>
            <a:lvl2pPr marL="0" indent="0" algn="l" defTabSz="914377" rtl="0" eaLnBrk="1" latinLnBrk="0" hangingPunct="1">
              <a:lnSpc>
                <a:spcPct val="100000"/>
              </a:lnSpc>
              <a:spcBef>
                <a:spcPts val="0"/>
              </a:spcBef>
              <a:buFont typeface="Arial" panose="020B0604020202020204" pitchFamily="34" charset="0"/>
              <a:buNone/>
              <a:defRPr sz="2200" kern="1200">
                <a:solidFill>
                  <a:schemeClr val="tx1"/>
                </a:solidFill>
                <a:latin typeface="+mn-lt"/>
                <a:ea typeface="+mn-ea"/>
                <a:cs typeface="+mn-cs"/>
              </a:defRPr>
            </a:lvl2pPr>
            <a:lvl3pPr marL="241294" indent="-241294" algn="l" defTabSz="914377" rtl="0" eaLnBrk="1" latinLnBrk="0" hangingPunct="1">
              <a:lnSpc>
                <a:spcPct val="100000"/>
              </a:lnSpc>
              <a:spcBef>
                <a:spcPts val="0"/>
              </a:spcBef>
              <a:buFont typeface="Arial" panose="020B0604020202020204" pitchFamily="34" charset="0"/>
              <a:buChar char="•"/>
              <a:defRPr sz="2200" kern="1200">
                <a:solidFill>
                  <a:schemeClr val="tx1"/>
                </a:solidFill>
                <a:latin typeface="+mn-lt"/>
                <a:ea typeface="+mn-ea"/>
                <a:cs typeface="+mn-cs"/>
              </a:defRPr>
            </a:lvl3pPr>
            <a:lvl4pPr marL="479988" indent="-241294" algn="l" defTabSz="914377" rtl="0" eaLnBrk="1" latinLnBrk="0" hangingPunct="1">
              <a:lnSpc>
                <a:spcPct val="100000"/>
              </a:lnSpc>
              <a:spcBef>
                <a:spcPts val="0"/>
              </a:spcBef>
              <a:buFont typeface="Arial" panose="020B0604020202020204" pitchFamily="34" charset="0"/>
              <a:buChar char="•"/>
              <a:defRPr sz="2200" kern="1200">
                <a:solidFill>
                  <a:schemeClr val="tx1"/>
                </a:solidFill>
                <a:latin typeface="+mn-lt"/>
                <a:ea typeface="+mn-ea"/>
                <a:cs typeface="+mn-cs"/>
              </a:defRPr>
            </a:lvl4pPr>
            <a:lvl5pPr marL="719649" indent="-237061" algn="l" defTabSz="914377" rtl="0" eaLnBrk="1" latinLnBrk="0" hangingPunct="1">
              <a:lnSpc>
                <a:spcPct val="100000"/>
              </a:lnSpc>
              <a:spcBef>
                <a:spcPts val="0"/>
              </a:spcBef>
              <a:buFont typeface="Arial" panose="020B0604020202020204" pitchFamily="34" charset="0"/>
              <a:buChar char="•"/>
              <a:defRPr sz="22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indent="0" fontAlgn="auto">
              <a:spcAft>
                <a:spcPts val="0"/>
              </a:spcAft>
              <a:buFont typeface="Arial" panose="020B0604020202020204" pitchFamily="34" charset="0"/>
              <a:buNone/>
            </a:pPr>
            <a:r>
              <a:rPr lang="en-US" sz="2000" b="1" dirty="0"/>
              <a:t>61 evolution Operators</a:t>
            </a:r>
          </a:p>
          <a:p>
            <a:pPr marL="698494" lvl="2" indent="-457200" fontAlgn="auto">
              <a:spcAft>
                <a:spcPts val="0"/>
              </a:spcAft>
              <a:buFont typeface="Wingdings" pitchFamily="2" charset="2"/>
              <a:buChar char="q"/>
            </a:pPr>
            <a:r>
              <a:rPr lang="en-US" sz="1600" b="1" dirty="0">
                <a:solidFill>
                  <a:srgbClr val="FF0000"/>
                </a:solidFill>
              </a:rPr>
              <a:t>27 primitive </a:t>
            </a:r>
          </a:p>
          <a:p>
            <a:pPr marL="698494" lvl="2" indent="-457200" fontAlgn="auto">
              <a:spcAft>
                <a:spcPts val="0"/>
              </a:spcAft>
              <a:buFont typeface="Wingdings" pitchFamily="2" charset="2"/>
              <a:buChar char="q"/>
            </a:pPr>
            <a:r>
              <a:rPr lang="en-US" sz="1600" dirty="0"/>
              <a:t>34 complex</a:t>
            </a:r>
          </a:p>
        </p:txBody>
      </p:sp>
      <p:grpSp>
        <p:nvGrpSpPr>
          <p:cNvPr id="13" name="Group 12">
            <a:extLst>
              <a:ext uri="{FF2B5EF4-FFF2-40B4-BE49-F238E27FC236}">
                <a16:creationId xmlns:a16="http://schemas.microsoft.com/office/drawing/2014/main" id="{648F4A57-B649-9407-E57E-A59A3F8B5D5B}"/>
              </a:ext>
            </a:extLst>
          </p:cNvPr>
          <p:cNvGrpSpPr/>
          <p:nvPr/>
        </p:nvGrpSpPr>
        <p:grpSpPr>
          <a:xfrm>
            <a:off x="5108036" y="2398178"/>
            <a:ext cx="2851889" cy="2223566"/>
            <a:chOff x="5108036" y="2398178"/>
            <a:chExt cx="2851889" cy="2223566"/>
          </a:xfrm>
        </p:grpSpPr>
        <p:sp>
          <p:nvSpPr>
            <p:cNvPr id="7" name="Right Arrow 11">
              <a:extLst>
                <a:ext uri="{FF2B5EF4-FFF2-40B4-BE49-F238E27FC236}">
                  <a16:creationId xmlns:a16="http://schemas.microsoft.com/office/drawing/2014/main" id="{4B6A1EC5-3088-F9EA-9EDA-EDF58F6F9CD1}"/>
                </a:ext>
              </a:extLst>
            </p:cNvPr>
            <p:cNvSpPr/>
            <p:nvPr/>
          </p:nvSpPr>
          <p:spPr>
            <a:xfrm>
              <a:off x="6598536" y="3180521"/>
              <a:ext cx="1361389" cy="763065"/>
            </a:xfrm>
            <a:prstGeom prst="rightArrow">
              <a:avLst>
                <a:gd name="adj1" fmla="val 42359"/>
                <a:gd name="adj2" fmla="val 83272"/>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600" dirty="0"/>
            </a:p>
          </p:txBody>
        </p:sp>
        <p:sp>
          <p:nvSpPr>
            <p:cNvPr id="8" name="L-shape 7">
              <a:extLst>
                <a:ext uri="{FF2B5EF4-FFF2-40B4-BE49-F238E27FC236}">
                  <a16:creationId xmlns:a16="http://schemas.microsoft.com/office/drawing/2014/main" id="{9F9F7016-D7DD-D8CA-2ED6-E2BF2C8C4A5F}"/>
                </a:ext>
              </a:extLst>
            </p:cNvPr>
            <p:cNvSpPr/>
            <p:nvPr/>
          </p:nvSpPr>
          <p:spPr>
            <a:xfrm rot="10800000">
              <a:off x="5108037" y="2398178"/>
              <a:ext cx="1490499" cy="1454368"/>
            </a:xfrm>
            <a:prstGeom prst="corner">
              <a:avLst>
                <a:gd name="adj1" fmla="val 22268"/>
                <a:gd name="adj2" fmla="val 21845"/>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9" name="L-shape 8">
              <a:extLst>
                <a:ext uri="{FF2B5EF4-FFF2-40B4-BE49-F238E27FC236}">
                  <a16:creationId xmlns:a16="http://schemas.microsoft.com/office/drawing/2014/main" id="{CD30AD45-51DA-8744-9E75-178B3530FD26}"/>
                </a:ext>
              </a:extLst>
            </p:cNvPr>
            <p:cNvSpPr/>
            <p:nvPr/>
          </p:nvSpPr>
          <p:spPr>
            <a:xfrm rot="16200000">
              <a:off x="5468687" y="3491894"/>
              <a:ext cx="769199" cy="1490501"/>
            </a:xfrm>
            <a:prstGeom prst="corner">
              <a:avLst>
                <a:gd name="adj1" fmla="val 41285"/>
                <a:gd name="adj2" fmla="val 42552"/>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sp>
        <p:nvSpPr>
          <p:cNvPr id="10" name="Content Placeholder 15">
            <a:extLst>
              <a:ext uri="{FF2B5EF4-FFF2-40B4-BE49-F238E27FC236}">
                <a16:creationId xmlns:a16="http://schemas.microsoft.com/office/drawing/2014/main" id="{D95A6BA5-BFED-A874-0681-81F55F5AD767}"/>
              </a:ext>
            </a:extLst>
          </p:cNvPr>
          <p:cNvSpPr txBox="1">
            <a:spLocks/>
          </p:cNvSpPr>
          <p:nvPr/>
        </p:nvSpPr>
        <p:spPr>
          <a:xfrm>
            <a:off x="7993958" y="3073459"/>
            <a:ext cx="3283870" cy="1018922"/>
          </a:xfrm>
          <a:prstGeom prst="rect">
            <a:avLst/>
          </a:prstGeom>
          <a:effectLst/>
        </p:spPr>
        <p:txBody>
          <a:bodyPr vert="horz" lIns="0" tIns="0" rIns="0" bIns="0" rtlCol="0" anchor="ctr">
            <a:noAutofit/>
          </a:bodyPr>
          <a:lstStyle>
            <a:lvl1pPr marL="0" indent="0" algn="l" defTabSz="914377" rtl="0" eaLnBrk="1" latinLnBrk="0" hangingPunct="1">
              <a:lnSpc>
                <a:spcPct val="100000"/>
              </a:lnSpc>
              <a:spcBef>
                <a:spcPts val="0"/>
              </a:spcBef>
              <a:buFont typeface="Arial" panose="020B0604020202020204" pitchFamily="34" charset="0"/>
              <a:buNone/>
              <a:defRPr sz="2600" kern="1200" baseline="0">
                <a:solidFill>
                  <a:schemeClr val="tx1"/>
                </a:solidFill>
                <a:latin typeface="+mn-lt"/>
                <a:ea typeface="+mn-ea"/>
                <a:cs typeface="+mn-cs"/>
              </a:defRPr>
            </a:lvl1pPr>
            <a:lvl2pPr marL="0" indent="0" algn="l" defTabSz="914377" rtl="0" eaLnBrk="1" latinLnBrk="0" hangingPunct="1">
              <a:lnSpc>
                <a:spcPct val="100000"/>
              </a:lnSpc>
              <a:spcBef>
                <a:spcPts val="0"/>
              </a:spcBef>
              <a:buFont typeface="Arial" panose="020B0604020202020204" pitchFamily="34" charset="0"/>
              <a:buNone/>
              <a:defRPr sz="2200" kern="1200">
                <a:solidFill>
                  <a:schemeClr val="tx1"/>
                </a:solidFill>
                <a:latin typeface="+mn-lt"/>
                <a:ea typeface="+mn-ea"/>
                <a:cs typeface="+mn-cs"/>
              </a:defRPr>
            </a:lvl2pPr>
            <a:lvl3pPr marL="241294" indent="-241294" algn="l" defTabSz="914377" rtl="0" eaLnBrk="1" latinLnBrk="0" hangingPunct="1">
              <a:lnSpc>
                <a:spcPct val="100000"/>
              </a:lnSpc>
              <a:spcBef>
                <a:spcPts val="0"/>
              </a:spcBef>
              <a:buFont typeface="Arial" panose="020B0604020202020204" pitchFamily="34" charset="0"/>
              <a:buChar char="•"/>
              <a:defRPr sz="2200" kern="1200">
                <a:solidFill>
                  <a:schemeClr val="tx1"/>
                </a:solidFill>
                <a:latin typeface="+mn-lt"/>
                <a:ea typeface="+mn-ea"/>
                <a:cs typeface="+mn-cs"/>
              </a:defRPr>
            </a:lvl3pPr>
            <a:lvl4pPr marL="479988" indent="-241294" algn="l" defTabSz="914377" rtl="0" eaLnBrk="1" latinLnBrk="0" hangingPunct="1">
              <a:lnSpc>
                <a:spcPct val="100000"/>
              </a:lnSpc>
              <a:spcBef>
                <a:spcPts val="0"/>
              </a:spcBef>
              <a:buFont typeface="Arial" panose="020B0604020202020204" pitchFamily="34" charset="0"/>
              <a:buChar char="•"/>
              <a:defRPr sz="2200" kern="1200">
                <a:solidFill>
                  <a:schemeClr val="tx1"/>
                </a:solidFill>
                <a:latin typeface="+mn-lt"/>
                <a:ea typeface="+mn-ea"/>
                <a:cs typeface="+mn-cs"/>
              </a:defRPr>
            </a:lvl4pPr>
            <a:lvl5pPr marL="719649" indent="-237061" algn="l" defTabSz="914377" rtl="0" eaLnBrk="1" latinLnBrk="0" hangingPunct="1">
              <a:lnSpc>
                <a:spcPct val="100000"/>
              </a:lnSpc>
              <a:spcBef>
                <a:spcPts val="0"/>
              </a:spcBef>
              <a:buFont typeface="Arial" panose="020B0604020202020204" pitchFamily="34" charset="0"/>
              <a:buChar char="•"/>
              <a:defRPr sz="22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indent="0" fontAlgn="auto">
              <a:spcAft>
                <a:spcPts val="0"/>
              </a:spcAft>
              <a:buFont typeface="Arial" panose="020B0604020202020204" pitchFamily="34" charset="0"/>
              <a:buNone/>
            </a:pPr>
            <a:r>
              <a:rPr lang="en-US" sz="2400" b="1" dirty="0">
                <a:solidFill>
                  <a:srgbClr val="FF0000"/>
                </a:solidFill>
              </a:rPr>
              <a:t>34 evolution Operators</a:t>
            </a:r>
          </a:p>
          <a:p>
            <a:pPr marL="698494" lvl="2" indent="-457200" fontAlgn="auto">
              <a:spcAft>
                <a:spcPts val="0"/>
              </a:spcAft>
              <a:buFont typeface="Wingdings" pitchFamily="2" charset="2"/>
              <a:buChar char="q"/>
            </a:pPr>
            <a:r>
              <a:rPr lang="en-US" sz="1800" dirty="0"/>
              <a:t>27 primitive </a:t>
            </a:r>
          </a:p>
          <a:p>
            <a:pPr marL="698494" lvl="2" indent="-457200" fontAlgn="auto">
              <a:spcAft>
                <a:spcPts val="0"/>
              </a:spcAft>
              <a:buFont typeface="Wingdings" pitchFamily="2" charset="2"/>
              <a:buChar char="q"/>
            </a:pPr>
            <a:r>
              <a:rPr lang="en-US" sz="1800" dirty="0"/>
              <a:t>7 complex</a:t>
            </a:r>
          </a:p>
        </p:txBody>
      </p:sp>
      <p:sp>
        <p:nvSpPr>
          <p:cNvPr id="11" name="Content Placeholder 15">
            <a:extLst>
              <a:ext uri="{FF2B5EF4-FFF2-40B4-BE49-F238E27FC236}">
                <a16:creationId xmlns:a16="http://schemas.microsoft.com/office/drawing/2014/main" id="{11C924D5-AADE-9FE0-4A1E-A910C4104F82}"/>
              </a:ext>
            </a:extLst>
          </p:cNvPr>
          <p:cNvSpPr txBox="1">
            <a:spLocks/>
          </p:cNvSpPr>
          <p:nvPr/>
        </p:nvSpPr>
        <p:spPr>
          <a:xfrm>
            <a:off x="4860568" y="4662183"/>
            <a:ext cx="3283870" cy="1018922"/>
          </a:xfrm>
          <a:prstGeom prst="rect">
            <a:avLst/>
          </a:prstGeom>
          <a:effectLst/>
        </p:spPr>
        <p:txBody>
          <a:bodyPr vert="horz" lIns="0" tIns="0" rIns="0" bIns="0" rtlCol="0" anchor="ctr">
            <a:noAutofit/>
          </a:bodyPr>
          <a:lstStyle>
            <a:lvl1pPr marL="0" indent="0" algn="l" defTabSz="914377" rtl="0" eaLnBrk="1" latinLnBrk="0" hangingPunct="1">
              <a:lnSpc>
                <a:spcPct val="100000"/>
              </a:lnSpc>
              <a:spcBef>
                <a:spcPts val="0"/>
              </a:spcBef>
              <a:buFont typeface="Arial" panose="020B0604020202020204" pitchFamily="34" charset="0"/>
              <a:buNone/>
              <a:defRPr sz="2600" kern="1200" baseline="0">
                <a:solidFill>
                  <a:schemeClr val="tx1"/>
                </a:solidFill>
                <a:latin typeface="+mn-lt"/>
                <a:ea typeface="+mn-ea"/>
                <a:cs typeface="+mn-cs"/>
              </a:defRPr>
            </a:lvl1pPr>
            <a:lvl2pPr marL="0" indent="0" algn="l" defTabSz="914377" rtl="0" eaLnBrk="1" latinLnBrk="0" hangingPunct="1">
              <a:lnSpc>
                <a:spcPct val="100000"/>
              </a:lnSpc>
              <a:spcBef>
                <a:spcPts val="0"/>
              </a:spcBef>
              <a:buFont typeface="Arial" panose="020B0604020202020204" pitchFamily="34" charset="0"/>
              <a:buNone/>
              <a:defRPr sz="2200" kern="1200">
                <a:solidFill>
                  <a:schemeClr val="tx1"/>
                </a:solidFill>
                <a:latin typeface="+mn-lt"/>
                <a:ea typeface="+mn-ea"/>
                <a:cs typeface="+mn-cs"/>
              </a:defRPr>
            </a:lvl2pPr>
            <a:lvl3pPr marL="241294" indent="-241294" algn="l" defTabSz="914377" rtl="0" eaLnBrk="1" latinLnBrk="0" hangingPunct="1">
              <a:lnSpc>
                <a:spcPct val="100000"/>
              </a:lnSpc>
              <a:spcBef>
                <a:spcPts val="0"/>
              </a:spcBef>
              <a:buFont typeface="Arial" panose="020B0604020202020204" pitchFamily="34" charset="0"/>
              <a:buChar char="•"/>
              <a:defRPr sz="2200" kern="1200">
                <a:solidFill>
                  <a:schemeClr val="tx1"/>
                </a:solidFill>
                <a:latin typeface="+mn-lt"/>
                <a:ea typeface="+mn-ea"/>
                <a:cs typeface="+mn-cs"/>
              </a:defRPr>
            </a:lvl3pPr>
            <a:lvl4pPr marL="479988" indent="-241294" algn="l" defTabSz="914377" rtl="0" eaLnBrk="1" latinLnBrk="0" hangingPunct="1">
              <a:lnSpc>
                <a:spcPct val="100000"/>
              </a:lnSpc>
              <a:spcBef>
                <a:spcPts val="0"/>
              </a:spcBef>
              <a:buFont typeface="Arial" panose="020B0604020202020204" pitchFamily="34" charset="0"/>
              <a:buChar char="•"/>
              <a:defRPr sz="2200" kern="1200">
                <a:solidFill>
                  <a:schemeClr val="tx1"/>
                </a:solidFill>
                <a:latin typeface="+mn-lt"/>
                <a:ea typeface="+mn-ea"/>
                <a:cs typeface="+mn-cs"/>
              </a:defRPr>
            </a:lvl4pPr>
            <a:lvl5pPr marL="719649" indent="-237061" algn="l" defTabSz="914377" rtl="0" eaLnBrk="1" latinLnBrk="0" hangingPunct="1">
              <a:lnSpc>
                <a:spcPct val="100000"/>
              </a:lnSpc>
              <a:spcBef>
                <a:spcPts val="0"/>
              </a:spcBef>
              <a:buFont typeface="Arial" panose="020B0604020202020204" pitchFamily="34" charset="0"/>
              <a:buChar char="•"/>
              <a:defRPr sz="22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indent="0" fontAlgn="auto">
              <a:spcAft>
                <a:spcPts val="0"/>
              </a:spcAft>
              <a:buFont typeface="Arial" panose="020B0604020202020204" pitchFamily="34" charset="0"/>
              <a:buNone/>
            </a:pPr>
            <a:r>
              <a:rPr lang="en-US" sz="2000" b="1" dirty="0">
                <a:solidFill>
                  <a:srgbClr val="FF0000"/>
                </a:solidFill>
              </a:rPr>
              <a:t>7 Complex operators</a:t>
            </a:r>
          </a:p>
          <a:p>
            <a:pPr marL="698494" lvl="2" indent="-457200" fontAlgn="auto">
              <a:spcAft>
                <a:spcPts val="0"/>
              </a:spcAft>
              <a:buFont typeface="Wingdings" pitchFamily="2" charset="2"/>
              <a:buChar char="q"/>
            </a:pPr>
            <a:r>
              <a:rPr lang="en-US" sz="1600" dirty="0"/>
              <a:t>Covering 72% of complex changes</a:t>
            </a:r>
          </a:p>
        </p:txBody>
      </p:sp>
    </p:spTree>
    <p:extLst>
      <p:ext uri="{BB962C8B-B14F-4D97-AF65-F5344CB8AC3E}">
        <p14:creationId xmlns:p14="http://schemas.microsoft.com/office/powerpoint/2010/main" val="216753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extLst>
    <p:ext uri="{6950BFC3-D8DA-4A85-94F7-54DA5524770B}">
      <p188:commentRel xmlns:p188="http://schemas.microsoft.com/office/powerpoint/2018/8/main" r:id="rId2"/>
    </p:ext>
  </p:extLs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69678048-8DB4-5A3B-02FB-FD99D000FCE6}"/>
              </a:ext>
            </a:extLst>
          </p:cNvPr>
          <p:cNvSpPr>
            <a:spLocks noGrp="1"/>
          </p:cNvSpPr>
          <p:nvPr>
            <p:ph type="ftr" sz="quarter" idx="11"/>
          </p:nvPr>
        </p:nvSpPr>
        <p:spPr/>
        <p:txBody>
          <a:bodyPr/>
          <a:lstStyle/>
          <a:p>
            <a:r>
              <a:rPr lang="en-GB"/>
              <a:t>Co-Evolving Meta-Models and View Types in View-Based Development</a:t>
            </a:r>
            <a:endParaRPr lang="en-GB" dirty="0"/>
          </a:p>
        </p:txBody>
      </p:sp>
      <p:sp>
        <p:nvSpPr>
          <p:cNvPr id="5" name="Slide Number Placeholder 4">
            <a:extLst>
              <a:ext uri="{FF2B5EF4-FFF2-40B4-BE49-F238E27FC236}">
                <a16:creationId xmlns:a16="http://schemas.microsoft.com/office/drawing/2014/main" id="{3EC2283B-0E6D-05C6-9773-4F09B9869968}"/>
              </a:ext>
            </a:extLst>
          </p:cNvPr>
          <p:cNvSpPr>
            <a:spLocks noGrp="1"/>
          </p:cNvSpPr>
          <p:nvPr>
            <p:ph type="sldNum" sz="quarter" idx="12"/>
          </p:nvPr>
        </p:nvSpPr>
        <p:spPr/>
        <p:txBody>
          <a:bodyPr/>
          <a:lstStyle/>
          <a:p>
            <a:fld id="{C194BDB0-F4EA-4DD6-8281-CCE2440D0CE0}" type="slidenum">
              <a:rPr lang="en-GB" smtClean="0"/>
              <a:t>12</a:t>
            </a:fld>
            <a:endParaRPr lang="en-GB" dirty="0"/>
          </a:p>
        </p:txBody>
      </p:sp>
      <p:pic>
        <p:nvPicPr>
          <p:cNvPr id="11" name="Content Placeholder 10">
            <a:extLst>
              <a:ext uri="{FF2B5EF4-FFF2-40B4-BE49-F238E27FC236}">
                <a16:creationId xmlns:a16="http://schemas.microsoft.com/office/drawing/2014/main" id="{DC9070AC-2EA1-ED7A-E68A-E20B71DCB28D}"/>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tretch>
            <a:fillRect/>
          </a:stretch>
        </p:blipFill>
        <p:spPr>
          <a:xfrm>
            <a:off x="1081056" y="2039653"/>
            <a:ext cx="10029887" cy="2223374"/>
          </a:xfrm>
        </p:spPr>
      </p:pic>
      <p:sp>
        <p:nvSpPr>
          <p:cNvPr id="3" name="Ellipse 2">
            <a:extLst>
              <a:ext uri="{FF2B5EF4-FFF2-40B4-BE49-F238E27FC236}">
                <a16:creationId xmlns:a16="http://schemas.microsoft.com/office/drawing/2014/main" id="{C93C564D-AF15-19FB-F749-53CDF58D01D0}"/>
              </a:ext>
            </a:extLst>
          </p:cNvPr>
          <p:cNvSpPr/>
          <p:nvPr/>
        </p:nvSpPr>
        <p:spPr>
          <a:xfrm>
            <a:off x="5130155" y="3151340"/>
            <a:ext cx="1618384" cy="1019185"/>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7" name="Title 6">
            <a:extLst>
              <a:ext uri="{FF2B5EF4-FFF2-40B4-BE49-F238E27FC236}">
                <a16:creationId xmlns:a16="http://schemas.microsoft.com/office/drawing/2014/main" id="{02874A82-F3E6-C3A6-E08C-9943618F7599}"/>
              </a:ext>
            </a:extLst>
          </p:cNvPr>
          <p:cNvSpPr>
            <a:spLocks noGrp="1"/>
          </p:cNvSpPr>
          <p:nvPr>
            <p:ph type="title"/>
          </p:nvPr>
        </p:nvSpPr>
        <p:spPr/>
        <p:txBody>
          <a:bodyPr/>
          <a:lstStyle/>
          <a:p>
            <a:r>
              <a:rPr lang="en-US" dirty="0"/>
              <a:t>A Metamodel for </a:t>
            </a:r>
            <a:r>
              <a:rPr lang="en-US" dirty="0">
                <a:latin typeface="Courier New" panose="02070309020205020404" pitchFamily="49" charset="0"/>
                <a:cs typeface="Courier New" panose="02070309020205020404" pitchFamily="49" charset="0"/>
              </a:rPr>
              <a:t>Suggestion</a:t>
            </a:r>
            <a:r>
              <a:rPr lang="en-US" dirty="0"/>
              <a:t>s</a:t>
            </a:r>
          </a:p>
        </p:txBody>
      </p:sp>
    </p:spTree>
    <p:extLst>
      <p:ext uri="{BB962C8B-B14F-4D97-AF65-F5344CB8AC3E}">
        <p14:creationId xmlns:p14="http://schemas.microsoft.com/office/powerpoint/2010/main" val="3481872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69678048-8DB4-5A3B-02FB-FD99D000FCE6}"/>
              </a:ext>
            </a:extLst>
          </p:cNvPr>
          <p:cNvSpPr>
            <a:spLocks noGrp="1"/>
          </p:cNvSpPr>
          <p:nvPr>
            <p:ph type="ftr" sz="quarter" idx="11"/>
          </p:nvPr>
        </p:nvSpPr>
        <p:spPr/>
        <p:txBody>
          <a:bodyPr/>
          <a:lstStyle/>
          <a:p>
            <a:r>
              <a:rPr lang="en-GB"/>
              <a:t>Co-Evolving Meta-Models and View Types in View-Based Development</a:t>
            </a:r>
            <a:endParaRPr lang="en-GB" dirty="0"/>
          </a:p>
        </p:txBody>
      </p:sp>
      <p:sp>
        <p:nvSpPr>
          <p:cNvPr id="5" name="Slide Number Placeholder 4">
            <a:extLst>
              <a:ext uri="{FF2B5EF4-FFF2-40B4-BE49-F238E27FC236}">
                <a16:creationId xmlns:a16="http://schemas.microsoft.com/office/drawing/2014/main" id="{3EC2283B-0E6D-05C6-9773-4F09B9869968}"/>
              </a:ext>
            </a:extLst>
          </p:cNvPr>
          <p:cNvSpPr>
            <a:spLocks noGrp="1"/>
          </p:cNvSpPr>
          <p:nvPr>
            <p:ph type="sldNum" sz="quarter" idx="12"/>
          </p:nvPr>
        </p:nvSpPr>
        <p:spPr/>
        <p:txBody>
          <a:bodyPr/>
          <a:lstStyle/>
          <a:p>
            <a:fld id="{C194BDB0-F4EA-4DD6-8281-CCE2440D0CE0}" type="slidenum">
              <a:rPr lang="en-GB" smtClean="0"/>
              <a:t>13</a:t>
            </a:fld>
            <a:endParaRPr lang="en-GB" dirty="0"/>
          </a:p>
        </p:txBody>
      </p:sp>
      <p:pic>
        <p:nvPicPr>
          <p:cNvPr id="11" name="Content Placeholder 10">
            <a:extLst>
              <a:ext uri="{FF2B5EF4-FFF2-40B4-BE49-F238E27FC236}">
                <a16:creationId xmlns:a16="http://schemas.microsoft.com/office/drawing/2014/main" id="{DC9070AC-2EA1-ED7A-E68A-E20B71DCB28D}"/>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rcRect/>
          <a:stretch/>
        </p:blipFill>
        <p:spPr>
          <a:xfrm>
            <a:off x="1225687" y="2349374"/>
            <a:ext cx="9740625" cy="2159252"/>
          </a:xfrm>
        </p:spPr>
      </p:pic>
      <p:sp>
        <p:nvSpPr>
          <p:cNvPr id="6" name="Title 5">
            <a:extLst>
              <a:ext uri="{FF2B5EF4-FFF2-40B4-BE49-F238E27FC236}">
                <a16:creationId xmlns:a16="http://schemas.microsoft.com/office/drawing/2014/main" id="{32388C0D-7965-FFC0-1E14-A61378C3C321}"/>
              </a:ext>
            </a:extLst>
          </p:cNvPr>
          <p:cNvSpPr>
            <a:spLocks noGrp="1"/>
          </p:cNvSpPr>
          <p:nvPr>
            <p:ph type="title"/>
          </p:nvPr>
        </p:nvSpPr>
        <p:spPr/>
        <p:txBody>
          <a:bodyPr/>
          <a:lstStyle/>
          <a:p>
            <a:r>
              <a:rPr lang="en-US" dirty="0"/>
              <a:t>Linking MM elements with impacted VT elements</a:t>
            </a:r>
          </a:p>
        </p:txBody>
      </p:sp>
    </p:spTree>
    <p:extLst>
      <p:ext uri="{BB962C8B-B14F-4D97-AF65-F5344CB8AC3E}">
        <p14:creationId xmlns:p14="http://schemas.microsoft.com/office/powerpoint/2010/main" val="40473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69678048-8DB4-5A3B-02FB-FD99D000FCE6}"/>
              </a:ext>
            </a:extLst>
          </p:cNvPr>
          <p:cNvSpPr>
            <a:spLocks noGrp="1"/>
          </p:cNvSpPr>
          <p:nvPr>
            <p:ph type="ftr" sz="quarter" idx="11"/>
          </p:nvPr>
        </p:nvSpPr>
        <p:spPr/>
        <p:txBody>
          <a:bodyPr/>
          <a:lstStyle/>
          <a:p>
            <a:r>
              <a:rPr lang="en-GB"/>
              <a:t>Co-Evolving Meta-Models and View Types in View-Based Development</a:t>
            </a:r>
            <a:endParaRPr lang="en-GB" dirty="0"/>
          </a:p>
        </p:txBody>
      </p:sp>
      <p:sp>
        <p:nvSpPr>
          <p:cNvPr id="5" name="Slide Number Placeholder 4">
            <a:extLst>
              <a:ext uri="{FF2B5EF4-FFF2-40B4-BE49-F238E27FC236}">
                <a16:creationId xmlns:a16="http://schemas.microsoft.com/office/drawing/2014/main" id="{3EC2283B-0E6D-05C6-9773-4F09B9869968}"/>
              </a:ext>
            </a:extLst>
          </p:cNvPr>
          <p:cNvSpPr>
            <a:spLocks noGrp="1"/>
          </p:cNvSpPr>
          <p:nvPr>
            <p:ph type="sldNum" sz="quarter" idx="12"/>
          </p:nvPr>
        </p:nvSpPr>
        <p:spPr/>
        <p:txBody>
          <a:bodyPr/>
          <a:lstStyle/>
          <a:p>
            <a:fld id="{C194BDB0-F4EA-4DD6-8281-CCE2440D0CE0}" type="slidenum">
              <a:rPr lang="en-GB" smtClean="0"/>
              <a:t>14</a:t>
            </a:fld>
            <a:endParaRPr lang="en-GB" dirty="0"/>
          </a:p>
        </p:txBody>
      </p:sp>
      <p:grpSp>
        <p:nvGrpSpPr>
          <p:cNvPr id="66" name="Group 65">
            <a:extLst>
              <a:ext uri="{FF2B5EF4-FFF2-40B4-BE49-F238E27FC236}">
                <a16:creationId xmlns:a16="http://schemas.microsoft.com/office/drawing/2014/main" id="{1DF12E00-E00F-96AA-AD08-0A3997D87E9C}"/>
              </a:ext>
            </a:extLst>
          </p:cNvPr>
          <p:cNvGrpSpPr/>
          <p:nvPr/>
        </p:nvGrpSpPr>
        <p:grpSpPr>
          <a:xfrm>
            <a:off x="1087438" y="1587156"/>
            <a:ext cx="3555406" cy="1379384"/>
            <a:chOff x="488200" y="724820"/>
            <a:chExt cx="3555406" cy="1379384"/>
          </a:xfrm>
        </p:grpSpPr>
        <p:sp>
          <p:nvSpPr>
            <p:cNvPr id="7" name="Rectangle 6">
              <a:extLst>
                <a:ext uri="{FF2B5EF4-FFF2-40B4-BE49-F238E27FC236}">
                  <a16:creationId xmlns:a16="http://schemas.microsoft.com/office/drawing/2014/main" id="{49E05E5E-757D-F72B-8E12-BDE0E6BB2E04}"/>
                </a:ext>
              </a:extLst>
            </p:cNvPr>
            <p:cNvSpPr/>
            <p:nvPr/>
          </p:nvSpPr>
          <p:spPr>
            <a:xfrm>
              <a:off x="488200" y="724820"/>
              <a:ext cx="1164431" cy="550361"/>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13"/>
            </a:p>
          </p:txBody>
        </p:sp>
        <p:cxnSp>
          <p:nvCxnSpPr>
            <p:cNvPr id="8" name="Connecteur droit 7">
              <a:extLst>
                <a:ext uri="{FF2B5EF4-FFF2-40B4-BE49-F238E27FC236}">
                  <a16:creationId xmlns:a16="http://schemas.microsoft.com/office/drawing/2014/main" id="{4C8C32BF-980E-4228-7355-67E5E8B1206D}"/>
                </a:ext>
              </a:extLst>
            </p:cNvPr>
            <p:cNvCxnSpPr/>
            <p:nvPr/>
          </p:nvCxnSpPr>
          <p:spPr>
            <a:xfrm>
              <a:off x="488200" y="1024857"/>
              <a:ext cx="116443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ZoneTexte 8">
              <a:extLst>
                <a:ext uri="{FF2B5EF4-FFF2-40B4-BE49-F238E27FC236}">
                  <a16:creationId xmlns:a16="http://schemas.microsoft.com/office/drawing/2014/main" id="{BC78A824-DAB5-8678-9458-9A91F662AA8F}"/>
                </a:ext>
              </a:extLst>
            </p:cNvPr>
            <p:cNvSpPr txBox="1"/>
            <p:nvPr/>
          </p:nvSpPr>
          <p:spPr>
            <a:xfrm>
              <a:off x="554936" y="747858"/>
              <a:ext cx="1067817" cy="230832"/>
            </a:xfrm>
            <a:prstGeom prst="rect">
              <a:avLst/>
            </a:prstGeom>
            <a:solidFill>
              <a:schemeClr val="bg1">
                <a:lumMod val="95000"/>
              </a:schemeClr>
            </a:solidFill>
          </p:spPr>
          <p:txBody>
            <a:bodyPr wrap="square" rtlCol="0">
              <a:spAutoFit/>
            </a:bodyPr>
            <a:lstStyle/>
            <a:p>
              <a:pPr algn="ctr"/>
              <a:r>
                <a:rPr lang="fr-FR" sz="900" b="1" dirty="0">
                  <a:latin typeface="Courier New" panose="02070309020205020404" pitchFamily="49" charset="0"/>
                  <a:cs typeface="Courier New" panose="02070309020205020404" pitchFamily="49" charset="0"/>
                </a:rPr>
                <a:t>FSM</a:t>
              </a:r>
            </a:p>
          </p:txBody>
        </p:sp>
        <p:sp>
          <p:nvSpPr>
            <p:cNvPr id="10" name="Organigramme : Décision 9">
              <a:extLst>
                <a:ext uri="{FF2B5EF4-FFF2-40B4-BE49-F238E27FC236}">
                  <a16:creationId xmlns:a16="http://schemas.microsoft.com/office/drawing/2014/main" id="{AE95702D-2BC9-4EFB-7D43-E65104FE6E6E}"/>
                </a:ext>
              </a:extLst>
            </p:cNvPr>
            <p:cNvSpPr/>
            <p:nvPr/>
          </p:nvSpPr>
          <p:spPr>
            <a:xfrm>
              <a:off x="1658809" y="1099363"/>
              <a:ext cx="114300" cy="80265"/>
            </a:xfrm>
            <a:prstGeom prst="flowChartDecision">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13"/>
            </a:p>
          </p:txBody>
        </p:sp>
        <p:grpSp>
          <p:nvGrpSpPr>
            <p:cNvPr id="12" name="Groupe 11">
              <a:extLst>
                <a:ext uri="{FF2B5EF4-FFF2-40B4-BE49-F238E27FC236}">
                  <a16:creationId xmlns:a16="http://schemas.microsoft.com/office/drawing/2014/main" id="{F3B90486-761A-A3FC-1BC6-6A5906E8E8F6}"/>
                </a:ext>
              </a:extLst>
            </p:cNvPr>
            <p:cNvGrpSpPr/>
            <p:nvPr/>
          </p:nvGrpSpPr>
          <p:grpSpPr>
            <a:xfrm>
              <a:off x="1691787" y="1253115"/>
              <a:ext cx="931985" cy="563307"/>
              <a:chOff x="4900389" y="3898523"/>
              <a:chExt cx="931985" cy="563307"/>
            </a:xfrm>
          </p:grpSpPr>
          <p:sp>
            <p:nvSpPr>
              <p:cNvPr id="13" name="ZoneTexte 32">
                <a:extLst>
                  <a:ext uri="{FF2B5EF4-FFF2-40B4-BE49-F238E27FC236}">
                    <a16:creationId xmlns:a16="http://schemas.microsoft.com/office/drawing/2014/main" id="{D83E84E2-D7FA-2703-6EC4-E962D70DE075}"/>
                  </a:ext>
                </a:extLst>
              </p:cNvPr>
              <p:cNvSpPr txBox="1"/>
              <p:nvPr/>
            </p:nvSpPr>
            <p:spPr>
              <a:xfrm>
                <a:off x="4900389" y="4123276"/>
                <a:ext cx="921650" cy="338554"/>
              </a:xfrm>
              <a:prstGeom prst="rect">
                <a:avLst/>
              </a:prstGeom>
              <a:noFill/>
            </p:spPr>
            <p:txBody>
              <a:bodyPr wrap="square" rtlCol="0">
                <a:spAutoFit/>
              </a:bodyPr>
              <a:lstStyle/>
              <a:p>
                <a:r>
                  <a:rPr lang="fr-FR" sz="800" dirty="0" err="1">
                    <a:latin typeface="Courier New" panose="02070309020205020404" pitchFamily="49" charset="0"/>
                    <a:cs typeface="Courier New" panose="02070309020205020404" pitchFamily="49" charset="0"/>
                  </a:rPr>
                  <a:t>kind</a:t>
                </a:r>
                <a:r>
                  <a:rPr lang="fr-FR" sz="800" dirty="0">
                    <a:latin typeface="Courier New" panose="02070309020205020404" pitchFamily="49" charset="0"/>
                    <a:cs typeface="Courier New" panose="02070309020205020404" pitchFamily="49" charset="0"/>
                  </a:rPr>
                  <a:t>: Kind</a:t>
                </a:r>
              </a:p>
              <a:p>
                <a:r>
                  <a:rPr lang="fr-FR" sz="750" b="1" dirty="0" err="1">
                    <a:latin typeface="Courier New" panose="02070309020205020404" pitchFamily="49" charset="0"/>
                    <a:cs typeface="Courier New" panose="02070309020205020404" pitchFamily="49" charset="0"/>
                  </a:rPr>
                  <a:t>name</a:t>
                </a:r>
                <a:r>
                  <a:rPr lang="fr-FR" sz="750" b="1" dirty="0">
                    <a:latin typeface="Courier New" panose="02070309020205020404" pitchFamily="49" charset="0"/>
                    <a:cs typeface="Courier New" panose="02070309020205020404" pitchFamily="49" charset="0"/>
                  </a:rPr>
                  <a:t>: String</a:t>
                </a:r>
              </a:p>
            </p:txBody>
          </p:sp>
          <p:grpSp>
            <p:nvGrpSpPr>
              <p:cNvPr id="14" name="Groupe 20">
                <a:extLst>
                  <a:ext uri="{FF2B5EF4-FFF2-40B4-BE49-F238E27FC236}">
                    <a16:creationId xmlns:a16="http://schemas.microsoft.com/office/drawing/2014/main" id="{967DDEB1-F0E4-6E81-FD9D-57F566D7A468}"/>
                  </a:ext>
                </a:extLst>
              </p:cNvPr>
              <p:cNvGrpSpPr/>
              <p:nvPr/>
            </p:nvGrpSpPr>
            <p:grpSpPr>
              <a:xfrm>
                <a:off x="4909837" y="3898523"/>
                <a:ext cx="922537" cy="560140"/>
                <a:chOff x="651102" y="732821"/>
                <a:chExt cx="1230048" cy="580116"/>
              </a:xfrm>
            </p:grpSpPr>
            <p:sp>
              <p:nvSpPr>
                <p:cNvPr id="15" name="Rectangle 14">
                  <a:extLst>
                    <a:ext uri="{FF2B5EF4-FFF2-40B4-BE49-F238E27FC236}">
                      <a16:creationId xmlns:a16="http://schemas.microsoft.com/office/drawing/2014/main" id="{E37D9597-B1B0-572D-9512-20B8BDA1C555}"/>
                    </a:ext>
                  </a:extLst>
                </p:cNvPr>
                <p:cNvSpPr/>
                <p:nvPr/>
              </p:nvSpPr>
              <p:spPr>
                <a:xfrm>
                  <a:off x="651102" y="742951"/>
                  <a:ext cx="1230048" cy="569986"/>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13" dirty="0"/>
                </a:p>
              </p:txBody>
            </p:sp>
            <p:cxnSp>
              <p:nvCxnSpPr>
                <p:cNvPr id="16" name="Connecteur droit 22">
                  <a:extLst>
                    <a:ext uri="{FF2B5EF4-FFF2-40B4-BE49-F238E27FC236}">
                      <a16:creationId xmlns:a16="http://schemas.microsoft.com/office/drawing/2014/main" id="{CDF89874-D845-6FB4-CBD5-C0E72CEEDE27}"/>
                    </a:ext>
                  </a:extLst>
                </p:cNvPr>
                <p:cNvCxnSpPr>
                  <a:cxnSpLocks/>
                </p:cNvCxnSpPr>
                <p:nvPr/>
              </p:nvCxnSpPr>
              <p:spPr>
                <a:xfrm>
                  <a:off x="665710" y="944628"/>
                  <a:ext cx="120015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ZoneTexte 23">
                  <a:extLst>
                    <a:ext uri="{FF2B5EF4-FFF2-40B4-BE49-F238E27FC236}">
                      <a16:creationId xmlns:a16="http://schemas.microsoft.com/office/drawing/2014/main" id="{4CAF989F-2397-5A52-5920-026EA1AFA008}"/>
                    </a:ext>
                  </a:extLst>
                </p:cNvPr>
                <p:cNvSpPr txBox="1"/>
                <p:nvPr/>
              </p:nvSpPr>
              <p:spPr>
                <a:xfrm>
                  <a:off x="815018" y="732821"/>
                  <a:ext cx="1009160" cy="239064"/>
                </a:xfrm>
                <a:prstGeom prst="rect">
                  <a:avLst/>
                </a:prstGeom>
                <a:noFill/>
              </p:spPr>
              <p:txBody>
                <a:bodyPr wrap="square" rtlCol="0">
                  <a:spAutoFit/>
                </a:bodyPr>
                <a:lstStyle/>
                <a:p>
                  <a:pPr algn="ctr"/>
                  <a:r>
                    <a:rPr lang="fr-FR" sz="900" b="1" dirty="0">
                      <a:latin typeface="Courier New" panose="02070309020205020404" pitchFamily="49" charset="0"/>
                      <a:cs typeface="Courier New" panose="02070309020205020404" pitchFamily="49" charset="0"/>
                    </a:rPr>
                    <a:t>State</a:t>
                  </a:r>
                </a:p>
              </p:txBody>
            </p:sp>
          </p:grpSp>
        </p:grpSp>
        <p:grpSp>
          <p:nvGrpSpPr>
            <p:cNvPr id="18" name="Groupe 20">
              <a:extLst>
                <a:ext uri="{FF2B5EF4-FFF2-40B4-BE49-F238E27FC236}">
                  <a16:creationId xmlns:a16="http://schemas.microsoft.com/office/drawing/2014/main" id="{C31D5AA7-B505-CA4E-48E1-6812AE5C369F}"/>
                </a:ext>
              </a:extLst>
            </p:cNvPr>
            <p:cNvGrpSpPr/>
            <p:nvPr/>
          </p:nvGrpSpPr>
          <p:grpSpPr>
            <a:xfrm>
              <a:off x="3054885" y="1279304"/>
              <a:ext cx="921650" cy="398584"/>
              <a:chOff x="990601" y="742951"/>
              <a:chExt cx="1228866" cy="412799"/>
            </a:xfrm>
          </p:grpSpPr>
          <p:sp>
            <p:nvSpPr>
              <p:cNvPr id="19" name="Rectangle 18">
                <a:extLst>
                  <a:ext uri="{FF2B5EF4-FFF2-40B4-BE49-F238E27FC236}">
                    <a16:creationId xmlns:a16="http://schemas.microsoft.com/office/drawing/2014/main" id="{E8628895-4281-D903-8EED-AC6D7B48B257}"/>
                  </a:ext>
                </a:extLst>
              </p:cNvPr>
              <p:cNvSpPr/>
              <p:nvPr/>
            </p:nvSpPr>
            <p:spPr>
              <a:xfrm>
                <a:off x="990601" y="742951"/>
                <a:ext cx="1228866" cy="412799"/>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13" dirty="0"/>
              </a:p>
            </p:txBody>
          </p:sp>
          <p:cxnSp>
            <p:nvCxnSpPr>
              <p:cNvPr id="20" name="Connecteur droit 22">
                <a:extLst>
                  <a:ext uri="{FF2B5EF4-FFF2-40B4-BE49-F238E27FC236}">
                    <a16:creationId xmlns:a16="http://schemas.microsoft.com/office/drawing/2014/main" id="{E91388B6-80CC-1D6F-34EA-5A8988BAA1D0}"/>
                  </a:ext>
                </a:extLst>
              </p:cNvPr>
              <p:cNvCxnSpPr/>
              <p:nvPr/>
            </p:nvCxnSpPr>
            <p:spPr>
              <a:xfrm>
                <a:off x="1001864" y="966344"/>
                <a:ext cx="119999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ZoneTexte 23">
                <a:extLst>
                  <a:ext uri="{FF2B5EF4-FFF2-40B4-BE49-F238E27FC236}">
                    <a16:creationId xmlns:a16="http://schemas.microsoft.com/office/drawing/2014/main" id="{F3287966-F0AF-EEEE-F555-C47D77B2FCB4}"/>
                  </a:ext>
                </a:extLst>
              </p:cNvPr>
              <p:cNvSpPr txBox="1"/>
              <p:nvPr/>
            </p:nvSpPr>
            <p:spPr>
              <a:xfrm>
                <a:off x="1028001" y="743124"/>
                <a:ext cx="1191466" cy="239064"/>
              </a:xfrm>
              <a:prstGeom prst="rect">
                <a:avLst/>
              </a:prstGeom>
              <a:noFill/>
            </p:spPr>
            <p:txBody>
              <a:bodyPr wrap="square" rtlCol="0">
                <a:spAutoFit/>
              </a:bodyPr>
              <a:lstStyle/>
              <a:p>
                <a:pPr algn="ctr"/>
                <a:r>
                  <a:rPr lang="fr-FR" sz="900" b="1" dirty="0">
                    <a:latin typeface="Courier New" panose="02070309020205020404" pitchFamily="49" charset="0"/>
                    <a:cs typeface="Courier New" panose="02070309020205020404" pitchFamily="49" charset="0"/>
                  </a:rPr>
                  <a:t>Transition</a:t>
                </a:r>
              </a:p>
            </p:txBody>
          </p:sp>
        </p:grpSp>
        <p:cxnSp>
          <p:nvCxnSpPr>
            <p:cNvPr id="22" name="Elbow Connector 166">
              <a:extLst>
                <a:ext uri="{FF2B5EF4-FFF2-40B4-BE49-F238E27FC236}">
                  <a16:creationId xmlns:a16="http://schemas.microsoft.com/office/drawing/2014/main" id="{EDB45747-C684-5B72-26EC-CD3F45777282}"/>
                </a:ext>
              </a:extLst>
            </p:cNvPr>
            <p:cNvCxnSpPr>
              <a:cxnSpLocks/>
              <a:stCxn id="10" idx="3"/>
            </p:cNvCxnSpPr>
            <p:nvPr/>
          </p:nvCxnSpPr>
          <p:spPr>
            <a:xfrm>
              <a:off x="1773109" y="1139496"/>
              <a:ext cx="344776" cy="117704"/>
            </a:xfrm>
            <a:prstGeom prst="bentConnector3">
              <a:avLst>
                <a:gd name="adj1" fmla="val 99728"/>
              </a:avLst>
            </a:prstGeom>
            <a:ln w="25400" cap="rnd">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3" name="Connecteur droit 22">
              <a:extLst>
                <a:ext uri="{FF2B5EF4-FFF2-40B4-BE49-F238E27FC236}">
                  <a16:creationId xmlns:a16="http://schemas.microsoft.com/office/drawing/2014/main" id="{E2C2F28D-713D-50B1-192C-2DE7BAB0E9FB}"/>
                </a:ext>
              </a:extLst>
            </p:cNvPr>
            <p:cNvCxnSpPr>
              <a:cxnSpLocks/>
            </p:cNvCxnSpPr>
            <p:nvPr/>
          </p:nvCxnSpPr>
          <p:spPr>
            <a:xfrm flipV="1">
              <a:off x="2622885" y="1390263"/>
              <a:ext cx="432000" cy="0"/>
            </a:xfrm>
            <a:prstGeom prst="line">
              <a:avLst/>
            </a:prstGeom>
            <a:ln w="25400" cap="rnd">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24" name="ZoneTexte 63">
              <a:extLst>
                <a:ext uri="{FF2B5EF4-FFF2-40B4-BE49-F238E27FC236}">
                  <a16:creationId xmlns:a16="http://schemas.microsoft.com/office/drawing/2014/main" id="{43467990-6D99-72C3-9778-98E5575D4AB6}"/>
                </a:ext>
              </a:extLst>
            </p:cNvPr>
            <p:cNvSpPr txBox="1"/>
            <p:nvPr/>
          </p:nvSpPr>
          <p:spPr>
            <a:xfrm>
              <a:off x="2562524" y="1389372"/>
              <a:ext cx="178594" cy="184666"/>
            </a:xfrm>
            <a:prstGeom prst="rect">
              <a:avLst/>
            </a:prstGeom>
            <a:noFill/>
          </p:spPr>
          <p:txBody>
            <a:bodyPr wrap="square" rtlCol="0">
              <a:spAutoFit/>
            </a:bodyPr>
            <a:lstStyle/>
            <a:p>
              <a:r>
                <a:rPr lang="fr-FR" sz="600" b="1" dirty="0">
                  <a:latin typeface="Courier New" panose="02070309020205020404" pitchFamily="49" charset="0"/>
                  <a:cs typeface="Courier New" panose="02070309020205020404" pitchFamily="49" charset="0"/>
                </a:rPr>
                <a:t>1</a:t>
              </a:r>
            </a:p>
          </p:txBody>
        </p:sp>
        <p:cxnSp>
          <p:nvCxnSpPr>
            <p:cNvPr id="25" name="Connecteur droit 24">
              <a:extLst>
                <a:ext uri="{FF2B5EF4-FFF2-40B4-BE49-F238E27FC236}">
                  <a16:creationId xmlns:a16="http://schemas.microsoft.com/office/drawing/2014/main" id="{5BF36982-6816-7FC7-BD5B-7C8E5601ACF0}"/>
                </a:ext>
              </a:extLst>
            </p:cNvPr>
            <p:cNvCxnSpPr>
              <a:cxnSpLocks/>
            </p:cNvCxnSpPr>
            <p:nvPr/>
          </p:nvCxnSpPr>
          <p:spPr>
            <a:xfrm flipV="1">
              <a:off x="2622885" y="1585770"/>
              <a:ext cx="432000" cy="0"/>
            </a:xfrm>
            <a:prstGeom prst="line">
              <a:avLst/>
            </a:prstGeom>
            <a:ln w="25400" cap="rnd">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26" name="ZoneTexte 63">
              <a:extLst>
                <a:ext uri="{FF2B5EF4-FFF2-40B4-BE49-F238E27FC236}">
                  <a16:creationId xmlns:a16="http://schemas.microsoft.com/office/drawing/2014/main" id="{36806C5C-B0A0-1414-1F3C-BE474A9DE7AA}"/>
                </a:ext>
              </a:extLst>
            </p:cNvPr>
            <p:cNvSpPr txBox="1"/>
            <p:nvPr/>
          </p:nvSpPr>
          <p:spPr>
            <a:xfrm>
              <a:off x="2593044" y="1224357"/>
              <a:ext cx="333029" cy="184666"/>
            </a:xfrm>
            <a:prstGeom prst="rect">
              <a:avLst/>
            </a:prstGeom>
            <a:noFill/>
          </p:spPr>
          <p:txBody>
            <a:bodyPr wrap="square" rtlCol="0">
              <a:spAutoFit/>
            </a:bodyPr>
            <a:lstStyle/>
            <a:p>
              <a:r>
                <a:rPr lang="fr-FR" sz="600" b="1" dirty="0">
                  <a:latin typeface="Courier New" panose="02070309020205020404" pitchFamily="49" charset="0"/>
                  <a:cs typeface="Courier New" panose="02070309020205020404" pitchFamily="49" charset="0"/>
                </a:rPr>
                <a:t>src</a:t>
              </a:r>
            </a:p>
          </p:txBody>
        </p:sp>
        <p:sp>
          <p:nvSpPr>
            <p:cNvPr id="27" name="ZoneTexte 63">
              <a:extLst>
                <a:ext uri="{FF2B5EF4-FFF2-40B4-BE49-F238E27FC236}">
                  <a16:creationId xmlns:a16="http://schemas.microsoft.com/office/drawing/2014/main" id="{993A604A-9629-B921-DB54-53B131889AC4}"/>
                </a:ext>
              </a:extLst>
            </p:cNvPr>
            <p:cNvSpPr txBox="1"/>
            <p:nvPr/>
          </p:nvSpPr>
          <p:spPr>
            <a:xfrm>
              <a:off x="2593044" y="1557957"/>
              <a:ext cx="333029" cy="184666"/>
            </a:xfrm>
            <a:prstGeom prst="rect">
              <a:avLst/>
            </a:prstGeom>
            <a:noFill/>
          </p:spPr>
          <p:txBody>
            <a:bodyPr wrap="square" rtlCol="0">
              <a:spAutoFit/>
            </a:bodyPr>
            <a:lstStyle/>
            <a:p>
              <a:r>
                <a:rPr lang="fr-FR" sz="600" b="1" dirty="0" err="1">
                  <a:latin typeface="Courier New" panose="02070309020205020404" pitchFamily="49" charset="0"/>
                  <a:cs typeface="Courier New" panose="02070309020205020404" pitchFamily="49" charset="0"/>
                </a:rPr>
                <a:t>tgt</a:t>
              </a:r>
              <a:endParaRPr lang="fr-FR" sz="600" b="1" dirty="0">
                <a:latin typeface="Courier New" panose="02070309020205020404" pitchFamily="49" charset="0"/>
                <a:cs typeface="Courier New" panose="02070309020205020404" pitchFamily="49" charset="0"/>
              </a:endParaRPr>
            </a:p>
          </p:txBody>
        </p:sp>
        <p:sp>
          <p:nvSpPr>
            <p:cNvPr id="28" name="ZoneTexte 93">
              <a:extLst>
                <a:ext uri="{FF2B5EF4-FFF2-40B4-BE49-F238E27FC236}">
                  <a16:creationId xmlns:a16="http://schemas.microsoft.com/office/drawing/2014/main" id="{FBD9EF2F-B87F-A619-2631-5206C09AAC12}"/>
                </a:ext>
              </a:extLst>
            </p:cNvPr>
            <p:cNvSpPr txBox="1"/>
            <p:nvPr/>
          </p:nvSpPr>
          <p:spPr>
            <a:xfrm>
              <a:off x="3063332" y="1485563"/>
              <a:ext cx="980274" cy="215444"/>
            </a:xfrm>
            <a:prstGeom prst="rect">
              <a:avLst/>
            </a:prstGeom>
            <a:noFill/>
          </p:spPr>
          <p:txBody>
            <a:bodyPr wrap="square" rtlCol="0">
              <a:spAutoFit/>
            </a:bodyPr>
            <a:lstStyle/>
            <a:p>
              <a:r>
                <a:rPr lang="fr-FR" sz="750" b="1" dirty="0" err="1">
                  <a:latin typeface="Courier New" panose="02070309020205020404" pitchFamily="49" charset="0"/>
                  <a:cs typeface="Courier New" panose="02070309020205020404" pitchFamily="49" charset="0"/>
                </a:rPr>
                <a:t>trig</a:t>
              </a:r>
              <a:r>
                <a:rPr lang="fr-FR" sz="750" b="1" dirty="0">
                  <a:latin typeface="Courier New" panose="02070309020205020404" pitchFamily="49" charset="0"/>
                  <a:cs typeface="Courier New" panose="02070309020205020404" pitchFamily="49" charset="0"/>
                </a:rPr>
                <a:t> : String</a:t>
              </a:r>
            </a:p>
          </p:txBody>
        </p:sp>
        <p:cxnSp>
          <p:nvCxnSpPr>
            <p:cNvPr id="29" name="Elbow Connector 166">
              <a:extLst>
                <a:ext uri="{FF2B5EF4-FFF2-40B4-BE49-F238E27FC236}">
                  <a16:creationId xmlns:a16="http://schemas.microsoft.com/office/drawing/2014/main" id="{1FAEFF55-6CE8-8EEF-B272-65D90229447C}"/>
                </a:ext>
              </a:extLst>
            </p:cNvPr>
            <p:cNvCxnSpPr>
              <a:cxnSpLocks/>
              <a:stCxn id="10" idx="3"/>
            </p:cNvCxnSpPr>
            <p:nvPr/>
          </p:nvCxnSpPr>
          <p:spPr>
            <a:xfrm>
              <a:off x="1773109" y="1139496"/>
              <a:ext cx="1526615" cy="139808"/>
            </a:xfrm>
            <a:prstGeom prst="bentConnector3">
              <a:avLst>
                <a:gd name="adj1" fmla="val 100538"/>
              </a:avLst>
            </a:prstGeom>
            <a:ln w="25400" cap="rnd">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0" name="ZoneTexte 93">
              <a:extLst>
                <a:ext uri="{FF2B5EF4-FFF2-40B4-BE49-F238E27FC236}">
                  <a16:creationId xmlns:a16="http://schemas.microsoft.com/office/drawing/2014/main" id="{3BA9F2BB-FE7E-5B1C-1037-026D6E97518A}"/>
                </a:ext>
              </a:extLst>
            </p:cNvPr>
            <p:cNvSpPr txBox="1"/>
            <p:nvPr/>
          </p:nvSpPr>
          <p:spPr>
            <a:xfrm>
              <a:off x="508403" y="1024857"/>
              <a:ext cx="1144227" cy="207749"/>
            </a:xfrm>
            <a:prstGeom prst="rect">
              <a:avLst/>
            </a:prstGeom>
            <a:noFill/>
          </p:spPr>
          <p:txBody>
            <a:bodyPr wrap="square" rtlCol="0">
              <a:spAutoFit/>
            </a:bodyPr>
            <a:lstStyle/>
            <a:p>
              <a:r>
                <a:rPr lang="fr-FR" sz="750" b="1" dirty="0" err="1">
                  <a:latin typeface="Courier New" panose="02070309020205020404" pitchFamily="49" charset="0"/>
                  <a:cs typeface="Courier New" panose="02070309020205020404" pitchFamily="49" charset="0"/>
                </a:rPr>
                <a:t>title</a:t>
              </a:r>
              <a:r>
                <a:rPr lang="fr-FR" sz="750" b="1" dirty="0">
                  <a:latin typeface="Courier New" panose="02070309020205020404" pitchFamily="49" charset="0"/>
                  <a:cs typeface="Courier New" panose="02070309020205020404" pitchFamily="49" charset="0"/>
                </a:rPr>
                <a:t> : String</a:t>
              </a:r>
            </a:p>
          </p:txBody>
        </p:sp>
        <p:grpSp>
          <p:nvGrpSpPr>
            <p:cNvPr id="54" name="Groupe 2">
              <a:extLst>
                <a:ext uri="{FF2B5EF4-FFF2-40B4-BE49-F238E27FC236}">
                  <a16:creationId xmlns:a16="http://schemas.microsoft.com/office/drawing/2014/main" id="{35B304D7-5E03-909F-B116-EEDF882B4AE7}"/>
                </a:ext>
              </a:extLst>
            </p:cNvPr>
            <p:cNvGrpSpPr/>
            <p:nvPr/>
          </p:nvGrpSpPr>
          <p:grpSpPr>
            <a:xfrm>
              <a:off x="488200" y="1394887"/>
              <a:ext cx="1144285" cy="709317"/>
              <a:chOff x="240565" y="1232276"/>
              <a:chExt cx="1406998" cy="945755"/>
            </a:xfrm>
          </p:grpSpPr>
          <p:grpSp>
            <p:nvGrpSpPr>
              <p:cNvPr id="55" name="Groupe 67">
                <a:extLst>
                  <a:ext uri="{FF2B5EF4-FFF2-40B4-BE49-F238E27FC236}">
                    <a16:creationId xmlns:a16="http://schemas.microsoft.com/office/drawing/2014/main" id="{D141E5DD-1BEC-3F49-2D12-AD8844163ECC}"/>
                  </a:ext>
                </a:extLst>
              </p:cNvPr>
              <p:cNvGrpSpPr/>
              <p:nvPr/>
            </p:nvGrpSpPr>
            <p:grpSpPr>
              <a:xfrm>
                <a:off x="240565" y="1232276"/>
                <a:ext cx="1406998" cy="945755"/>
                <a:chOff x="990599" y="729820"/>
                <a:chExt cx="1533152" cy="945755"/>
              </a:xfrm>
            </p:grpSpPr>
            <p:sp>
              <p:nvSpPr>
                <p:cNvPr id="57" name="Rectangle 56">
                  <a:extLst>
                    <a:ext uri="{FF2B5EF4-FFF2-40B4-BE49-F238E27FC236}">
                      <a16:creationId xmlns:a16="http://schemas.microsoft.com/office/drawing/2014/main" id="{02095EC1-6699-035C-5620-73B494BF56C2}"/>
                    </a:ext>
                  </a:extLst>
                </p:cNvPr>
                <p:cNvSpPr/>
                <p:nvPr/>
              </p:nvSpPr>
              <p:spPr>
                <a:xfrm>
                  <a:off x="990600" y="742949"/>
                  <a:ext cx="1521027" cy="932626"/>
                </a:xfrm>
                <a:prstGeom prst="rect">
                  <a:avLst/>
                </a:prstGeom>
                <a:solidFill>
                  <a:schemeClr val="bg1">
                    <a:lumMod val="9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13"/>
                </a:p>
              </p:txBody>
            </p:sp>
            <p:cxnSp>
              <p:nvCxnSpPr>
                <p:cNvPr id="58" name="Connecteur droit 73">
                  <a:extLst>
                    <a:ext uri="{FF2B5EF4-FFF2-40B4-BE49-F238E27FC236}">
                      <a16:creationId xmlns:a16="http://schemas.microsoft.com/office/drawing/2014/main" id="{9437AE20-686E-AEA3-9CF5-207058C81317}"/>
                    </a:ext>
                  </a:extLst>
                </p:cNvPr>
                <p:cNvCxnSpPr>
                  <a:cxnSpLocks/>
                </p:cNvCxnSpPr>
                <p:nvPr/>
              </p:nvCxnSpPr>
              <p:spPr>
                <a:xfrm>
                  <a:off x="990599" y="1190625"/>
                  <a:ext cx="153315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9" name="ZoneTexte 74">
                  <a:extLst>
                    <a:ext uri="{FF2B5EF4-FFF2-40B4-BE49-F238E27FC236}">
                      <a16:creationId xmlns:a16="http://schemas.microsoft.com/office/drawing/2014/main" id="{96CED060-1441-2D54-500E-E4D801C09460}"/>
                    </a:ext>
                  </a:extLst>
                </p:cNvPr>
                <p:cNvSpPr txBox="1"/>
                <p:nvPr/>
              </p:nvSpPr>
              <p:spPr>
                <a:xfrm>
                  <a:off x="999936" y="729820"/>
                  <a:ext cx="1523815" cy="492612"/>
                </a:xfrm>
                <a:prstGeom prst="rect">
                  <a:avLst/>
                </a:prstGeom>
                <a:noFill/>
              </p:spPr>
              <p:txBody>
                <a:bodyPr wrap="square" rtlCol="0">
                  <a:spAutoFit/>
                </a:bodyPr>
                <a:lstStyle/>
                <a:p>
                  <a:pPr algn="ctr"/>
                  <a:r>
                    <a:rPr lang="fr-FR" sz="788" i="1" dirty="0">
                      <a:latin typeface="Courier New" panose="02070309020205020404" pitchFamily="49" charset="0"/>
                      <a:cs typeface="Courier New" panose="02070309020205020404" pitchFamily="49" charset="0"/>
                    </a:rPr>
                    <a:t>&lt;&lt;</a:t>
                  </a:r>
                  <a:r>
                    <a:rPr lang="fr-FR" sz="788" i="1" dirty="0" err="1">
                      <a:latin typeface="Courier New" panose="02070309020205020404" pitchFamily="49" charset="0"/>
                      <a:cs typeface="Courier New" panose="02070309020205020404" pitchFamily="49" charset="0"/>
                    </a:rPr>
                    <a:t>enumeration</a:t>
                  </a:r>
                  <a:r>
                    <a:rPr lang="fr-FR" sz="788" i="1" dirty="0">
                      <a:latin typeface="Courier New" panose="02070309020205020404" pitchFamily="49" charset="0"/>
                      <a:cs typeface="Courier New" panose="02070309020205020404" pitchFamily="49" charset="0"/>
                    </a:rPr>
                    <a:t>&gt;&gt;</a:t>
                  </a:r>
                  <a:endParaRPr lang="fr-FR" sz="1013" i="1" dirty="0">
                    <a:latin typeface="Courier New" panose="02070309020205020404" pitchFamily="49" charset="0"/>
                    <a:cs typeface="Courier New" panose="02070309020205020404" pitchFamily="49" charset="0"/>
                  </a:endParaRPr>
                </a:p>
                <a:p>
                  <a:pPr algn="ctr"/>
                  <a:r>
                    <a:rPr lang="fr-FR" sz="1013" b="1" dirty="0">
                      <a:latin typeface="Courier New" panose="02070309020205020404" pitchFamily="49" charset="0"/>
                      <a:cs typeface="Courier New" panose="02070309020205020404" pitchFamily="49" charset="0"/>
                    </a:rPr>
                    <a:t>Kind</a:t>
                  </a:r>
                </a:p>
              </p:txBody>
            </p:sp>
          </p:grpSp>
          <p:sp>
            <p:nvSpPr>
              <p:cNvPr id="56" name="ZoneTexte 79">
                <a:extLst>
                  <a:ext uri="{FF2B5EF4-FFF2-40B4-BE49-F238E27FC236}">
                    <a16:creationId xmlns:a16="http://schemas.microsoft.com/office/drawing/2014/main" id="{64F32126-DD29-61BF-93BB-8837A00E66E1}"/>
                  </a:ext>
                </a:extLst>
              </p:cNvPr>
              <p:cNvSpPr txBox="1"/>
              <p:nvPr/>
            </p:nvSpPr>
            <p:spPr>
              <a:xfrm>
                <a:off x="279795" y="1736016"/>
                <a:ext cx="1356643" cy="430886"/>
              </a:xfrm>
              <a:prstGeom prst="rect">
                <a:avLst/>
              </a:prstGeom>
              <a:noFill/>
            </p:spPr>
            <p:txBody>
              <a:bodyPr wrap="square" rtlCol="0">
                <a:spAutoFit/>
              </a:bodyPr>
              <a:lstStyle/>
              <a:p>
                <a:pPr marL="171450" indent="-171450">
                  <a:buFontTx/>
                  <a:buChar char="-"/>
                </a:pPr>
                <a:r>
                  <a:rPr lang="fr-FR" sz="750" b="1" dirty="0">
                    <a:latin typeface="Courier New" panose="02070309020205020404" pitchFamily="49" charset="0"/>
                    <a:cs typeface="Courier New" panose="02070309020205020404" pitchFamily="49" charset="0"/>
                  </a:rPr>
                  <a:t>INITIAL</a:t>
                </a:r>
              </a:p>
              <a:p>
                <a:pPr marL="171450" indent="-171450">
                  <a:buFontTx/>
                  <a:buChar char="-"/>
                </a:pPr>
                <a:r>
                  <a:rPr lang="fr-FR" sz="750" b="1" dirty="0">
                    <a:latin typeface="Courier New" panose="02070309020205020404" pitchFamily="49" charset="0"/>
                    <a:cs typeface="Courier New" panose="02070309020205020404" pitchFamily="49" charset="0"/>
                  </a:rPr>
                  <a:t>REGULAR</a:t>
                </a:r>
              </a:p>
            </p:txBody>
          </p:sp>
        </p:grpSp>
      </p:grpSp>
      <p:grpSp>
        <p:nvGrpSpPr>
          <p:cNvPr id="67" name="Group 66">
            <a:extLst>
              <a:ext uri="{FF2B5EF4-FFF2-40B4-BE49-F238E27FC236}">
                <a16:creationId xmlns:a16="http://schemas.microsoft.com/office/drawing/2014/main" id="{8267DA1D-E97C-039B-D3FE-C07783FFBB9A}"/>
              </a:ext>
            </a:extLst>
          </p:cNvPr>
          <p:cNvGrpSpPr/>
          <p:nvPr/>
        </p:nvGrpSpPr>
        <p:grpSpPr>
          <a:xfrm>
            <a:off x="7452926" y="1520758"/>
            <a:ext cx="3583132" cy="1461899"/>
            <a:chOff x="7515685" y="720810"/>
            <a:chExt cx="3583132" cy="1461899"/>
          </a:xfrm>
        </p:grpSpPr>
        <p:sp>
          <p:nvSpPr>
            <p:cNvPr id="32" name="Rectangle 31">
              <a:extLst>
                <a:ext uri="{FF2B5EF4-FFF2-40B4-BE49-F238E27FC236}">
                  <a16:creationId xmlns:a16="http://schemas.microsoft.com/office/drawing/2014/main" id="{56846519-3F18-F2B8-8A69-16861CBB08D9}"/>
                </a:ext>
              </a:extLst>
            </p:cNvPr>
            <p:cNvSpPr/>
            <p:nvPr/>
          </p:nvSpPr>
          <p:spPr>
            <a:xfrm>
              <a:off x="7515685" y="720810"/>
              <a:ext cx="1164431" cy="550361"/>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13"/>
            </a:p>
          </p:txBody>
        </p:sp>
        <p:cxnSp>
          <p:nvCxnSpPr>
            <p:cNvPr id="33" name="Connecteur droit 32">
              <a:extLst>
                <a:ext uri="{FF2B5EF4-FFF2-40B4-BE49-F238E27FC236}">
                  <a16:creationId xmlns:a16="http://schemas.microsoft.com/office/drawing/2014/main" id="{EF586171-B843-9599-3D26-5C858691BCA8}"/>
                </a:ext>
              </a:extLst>
            </p:cNvPr>
            <p:cNvCxnSpPr/>
            <p:nvPr/>
          </p:nvCxnSpPr>
          <p:spPr>
            <a:xfrm>
              <a:off x="7515685" y="1020847"/>
              <a:ext cx="116443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ZoneTexte 33">
              <a:extLst>
                <a:ext uri="{FF2B5EF4-FFF2-40B4-BE49-F238E27FC236}">
                  <a16:creationId xmlns:a16="http://schemas.microsoft.com/office/drawing/2014/main" id="{CB1BD2DC-D586-8235-240D-12571B64241E}"/>
                </a:ext>
              </a:extLst>
            </p:cNvPr>
            <p:cNvSpPr txBox="1"/>
            <p:nvPr/>
          </p:nvSpPr>
          <p:spPr>
            <a:xfrm>
              <a:off x="7582421" y="743848"/>
              <a:ext cx="1067817" cy="230832"/>
            </a:xfrm>
            <a:prstGeom prst="rect">
              <a:avLst/>
            </a:prstGeom>
            <a:solidFill>
              <a:schemeClr val="bg1">
                <a:lumMod val="95000"/>
              </a:schemeClr>
            </a:solidFill>
          </p:spPr>
          <p:txBody>
            <a:bodyPr wrap="square" rtlCol="0">
              <a:spAutoFit/>
            </a:bodyPr>
            <a:lstStyle/>
            <a:p>
              <a:pPr algn="ctr"/>
              <a:r>
                <a:rPr lang="fr-FR" sz="900" b="1" dirty="0">
                  <a:latin typeface="Courier New" panose="02070309020205020404" pitchFamily="49" charset="0"/>
                  <a:cs typeface="Courier New" panose="02070309020205020404" pitchFamily="49" charset="0"/>
                </a:rPr>
                <a:t>FSM</a:t>
              </a:r>
            </a:p>
          </p:txBody>
        </p:sp>
        <p:sp>
          <p:nvSpPr>
            <p:cNvPr id="35" name="Organigramme : Décision 34">
              <a:extLst>
                <a:ext uri="{FF2B5EF4-FFF2-40B4-BE49-F238E27FC236}">
                  <a16:creationId xmlns:a16="http://schemas.microsoft.com/office/drawing/2014/main" id="{1B6CC6E3-BB4F-4808-46B6-697966158371}"/>
                </a:ext>
              </a:extLst>
            </p:cNvPr>
            <p:cNvSpPr/>
            <p:nvPr/>
          </p:nvSpPr>
          <p:spPr>
            <a:xfrm>
              <a:off x="8686294" y="1095353"/>
              <a:ext cx="114300" cy="80265"/>
            </a:xfrm>
            <a:prstGeom prst="flowChartDecision">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13"/>
            </a:p>
          </p:txBody>
        </p:sp>
        <p:grpSp>
          <p:nvGrpSpPr>
            <p:cNvPr id="36" name="Groupe 35">
              <a:extLst>
                <a:ext uri="{FF2B5EF4-FFF2-40B4-BE49-F238E27FC236}">
                  <a16:creationId xmlns:a16="http://schemas.microsoft.com/office/drawing/2014/main" id="{46CAE8B7-D0AC-CB47-622A-2ABA8A6E2873}"/>
                </a:ext>
              </a:extLst>
            </p:cNvPr>
            <p:cNvGrpSpPr/>
            <p:nvPr/>
          </p:nvGrpSpPr>
          <p:grpSpPr>
            <a:xfrm>
              <a:off x="8719272" y="1249105"/>
              <a:ext cx="931985" cy="560140"/>
              <a:chOff x="4900389" y="3898523"/>
              <a:chExt cx="931985" cy="560140"/>
            </a:xfrm>
          </p:grpSpPr>
          <p:sp>
            <p:nvSpPr>
              <p:cNvPr id="37" name="ZoneTexte 32">
                <a:extLst>
                  <a:ext uri="{FF2B5EF4-FFF2-40B4-BE49-F238E27FC236}">
                    <a16:creationId xmlns:a16="http://schemas.microsoft.com/office/drawing/2014/main" id="{10F8012A-71D2-119B-A445-2348B3ECF7B0}"/>
                  </a:ext>
                </a:extLst>
              </p:cNvPr>
              <p:cNvSpPr txBox="1"/>
              <p:nvPr/>
            </p:nvSpPr>
            <p:spPr>
              <a:xfrm>
                <a:off x="4900389" y="4123276"/>
                <a:ext cx="921650" cy="323165"/>
              </a:xfrm>
              <a:prstGeom prst="rect">
                <a:avLst/>
              </a:prstGeom>
              <a:noFill/>
            </p:spPr>
            <p:txBody>
              <a:bodyPr wrap="square" rtlCol="0">
                <a:spAutoFit/>
              </a:bodyPr>
              <a:lstStyle/>
              <a:p>
                <a:r>
                  <a:rPr lang="fr-FR" sz="750" b="1" dirty="0" err="1">
                    <a:latin typeface="Courier New" panose="02070309020205020404" pitchFamily="49" charset="0"/>
                    <a:cs typeface="Courier New" panose="02070309020205020404" pitchFamily="49" charset="0"/>
                  </a:rPr>
                  <a:t>kind</a:t>
                </a:r>
                <a:r>
                  <a:rPr lang="fr-FR" sz="750" b="1" dirty="0">
                    <a:latin typeface="Courier New" panose="02070309020205020404" pitchFamily="49" charset="0"/>
                    <a:cs typeface="Courier New" panose="02070309020205020404" pitchFamily="49" charset="0"/>
                  </a:rPr>
                  <a:t>: Kind</a:t>
                </a:r>
              </a:p>
              <a:p>
                <a:r>
                  <a:rPr lang="fr-FR" sz="750" b="1" dirty="0" err="1">
                    <a:latin typeface="Courier New" panose="02070309020205020404" pitchFamily="49" charset="0"/>
                    <a:cs typeface="Courier New" panose="02070309020205020404" pitchFamily="49" charset="0"/>
                  </a:rPr>
                  <a:t>name</a:t>
                </a:r>
                <a:r>
                  <a:rPr lang="fr-FR" sz="750" b="1" dirty="0">
                    <a:latin typeface="Courier New" panose="02070309020205020404" pitchFamily="49" charset="0"/>
                    <a:cs typeface="Courier New" panose="02070309020205020404" pitchFamily="49" charset="0"/>
                  </a:rPr>
                  <a:t>: String</a:t>
                </a:r>
              </a:p>
            </p:txBody>
          </p:sp>
          <p:grpSp>
            <p:nvGrpSpPr>
              <p:cNvPr id="38" name="Groupe 20">
                <a:extLst>
                  <a:ext uri="{FF2B5EF4-FFF2-40B4-BE49-F238E27FC236}">
                    <a16:creationId xmlns:a16="http://schemas.microsoft.com/office/drawing/2014/main" id="{E195FB07-2326-2C38-29AA-907912120996}"/>
                  </a:ext>
                </a:extLst>
              </p:cNvPr>
              <p:cNvGrpSpPr/>
              <p:nvPr/>
            </p:nvGrpSpPr>
            <p:grpSpPr>
              <a:xfrm>
                <a:off x="4909837" y="3898523"/>
                <a:ext cx="922537" cy="560140"/>
                <a:chOff x="651102" y="732821"/>
                <a:chExt cx="1230048" cy="580116"/>
              </a:xfrm>
            </p:grpSpPr>
            <p:sp>
              <p:nvSpPr>
                <p:cNvPr id="39" name="Rectangle 38">
                  <a:extLst>
                    <a:ext uri="{FF2B5EF4-FFF2-40B4-BE49-F238E27FC236}">
                      <a16:creationId xmlns:a16="http://schemas.microsoft.com/office/drawing/2014/main" id="{2DE38BF0-C463-FAC0-D117-9DF98F0EFACE}"/>
                    </a:ext>
                  </a:extLst>
                </p:cNvPr>
                <p:cNvSpPr/>
                <p:nvPr/>
              </p:nvSpPr>
              <p:spPr>
                <a:xfrm>
                  <a:off x="651102" y="742951"/>
                  <a:ext cx="1230048" cy="569986"/>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13" dirty="0"/>
                </a:p>
              </p:txBody>
            </p:sp>
            <p:cxnSp>
              <p:nvCxnSpPr>
                <p:cNvPr id="40" name="Connecteur droit 22">
                  <a:extLst>
                    <a:ext uri="{FF2B5EF4-FFF2-40B4-BE49-F238E27FC236}">
                      <a16:creationId xmlns:a16="http://schemas.microsoft.com/office/drawing/2014/main" id="{F68B32FA-7D7E-6525-C521-DD16622D1292}"/>
                    </a:ext>
                  </a:extLst>
                </p:cNvPr>
                <p:cNvCxnSpPr>
                  <a:cxnSpLocks/>
                </p:cNvCxnSpPr>
                <p:nvPr/>
              </p:nvCxnSpPr>
              <p:spPr>
                <a:xfrm>
                  <a:off x="665710" y="944628"/>
                  <a:ext cx="120015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ZoneTexte 23">
                  <a:extLst>
                    <a:ext uri="{FF2B5EF4-FFF2-40B4-BE49-F238E27FC236}">
                      <a16:creationId xmlns:a16="http://schemas.microsoft.com/office/drawing/2014/main" id="{260FD1F6-C55B-7669-E721-03FF1811482A}"/>
                    </a:ext>
                  </a:extLst>
                </p:cNvPr>
                <p:cNvSpPr txBox="1"/>
                <p:nvPr/>
              </p:nvSpPr>
              <p:spPr>
                <a:xfrm>
                  <a:off x="815018" y="732821"/>
                  <a:ext cx="1009160" cy="239064"/>
                </a:xfrm>
                <a:prstGeom prst="rect">
                  <a:avLst/>
                </a:prstGeom>
                <a:noFill/>
              </p:spPr>
              <p:txBody>
                <a:bodyPr wrap="square" rtlCol="0">
                  <a:spAutoFit/>
                </a:bodyPr>
                <a:lstStyle/>
                <a:p>
                  <a:pPr algn="ctr"/>
                  <a:r>
                    <a:rPr lang="fr-FR" sz="900" b="1" dirty="0">
                      <a:latin typeface="Courier New" panose="02070309020205020404" pitchFamily="49" charset="0"/>
                      <a:cs typeface="Courier New" panose="02070309020205020404" pitchFamily="49" charset="0"/>
                    </a:rPr>
                    <a:t>State</a:t>
                  </a:r>
                </a:p>
              </p:txBody>
            </p:sp>
          </p:grpSp>
        </p:grpSp>
        <p:sp>
          <p:nvSpPr>
            <p:cNvPr id="42" name="Rectangle 41">
              <a:extLst>
                <a:ext uri="{FF2B5EF4-FFF2-40B4-BE49-F238E27FC236}">
                  <a16:creationId xmlns:a16="http://schemas.microsoft.com/office/drawing/2014/main" id="{2E2CC6C8-0649-41B6-61CC-02BDAEEF0607}"/>
                </a:ext>
              </a:extLst>
            </p:cNvPr>
            <p:cNvSpPr/>
            <p:nvPr/>
          </p:nvSpPr>
          <p:spPr>
            <a:xfrm>
              <a:off x="10082369" y="1275293"/>
              <a:ext cx="1007111" cy="78688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13" dirty="0"/>
            </a:p>
          </p:txBody>
        </p:sp>
        <p:cxnSp>
          <p:nvCxnSpPr>
            <p:cNvPr id="43" name="Connecteur droit 22">
              <a:extLst>
                <a:ext uri="{FF2B5EF4-FFF2-40B4-BE49-F238E27FC236}">
                  <a16:creationId xmlns:a16="http://schemas.microsoft.com/office/drawing/2014/main" id="{1892AFCC-701F-CC68-C5F7-E792C44D7016}"/>
                </a:ext>
              </a:extLst>
            </p:cNvPr>
            <p:cNvCxnSpPr/>
            <p:nvPr/>
          </p:nvCxnSpPr>
          <p:spPr>
            <a:xfrm>
              <a:off x="10090817" y="1490994"/>
              <a:ext cx="1008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4" name="ZoneTexte 23">
              <a:extLst>
                <a:ext uri="{FF2B5EF4-FFF2-40B4-BE49-F238E27FC236}">
                  <a16:creationId xmlns:a16="http://schemas.microsoft.com/office/drawing/2014/main" id="{6E24915A-8705-B5DD-37B8-3ECC3D8A030D}"/>
                </a:ext>
              </a:extLst>
            </p:cNvPr>
            <p:cNvSpPr txBox="1"/>
            <p:nvPr/>
          </p:nvSpPr>
          <p:spPr>
            <a:xfrm>
              <a:off x="10122938" y="1275181"/>
              <a:ext cx="938211" cy="230831"/>
            </a:xfrm>
            <a:prstGeom prst="rect">
              <a:avLst/>
            </a:prstGeom>
            <a:noFill/>
          </p:spPr>
          <p:txBody>
            <a:bodyPr wrap="square" rtlCol="0">
              <a:spAutoFit/>
            </a:bodyPr>
            <a:lstStyle/>
            <a:p>
              <a:pPr algn="ctr"/>
              <a:r>
                <a:rPr lang="fr-FR" sz="900" b="1" dirty="0">
                  <a:latin typeface="Courier New" panose="02070309020205020404" pitchFamily="49" charset="0"/>
                  <a:cs typeface="Courier New" panose="02070309020205020404" pitchFamily="49" charset="0"/>
                </a:rPr>
                <a:t>Transition</a:t>
              </a:r>
            </a:p>
          </p:txBody>
        </p:sp>
        <p:cxnSp>
          <p:nvCxnSpPr>
            <p:cNvPr id="45" name="Elbow Connector 166">
              <a:extLst>
                <a:ext uri="{FF2B5EF4-FFF2-40B4-BE49-F238E27FC236}">
                  <a16:creationId xmlns:a16="http://schemas.microsoft.com/office/drawing/2014/main" id="{49C2A46C-8C09-B51A-5B03-7D5F137DB3C6}"/>
                </a:ext>
              </a:extLst>
            </p:cNvPr>
            <p:cNvCxnSpPr>
              <a:cxnSpLocks/>
              <a:stCxn id="35" idx="3"/>
            </p:cNvCxnSpPr>
            <p:nvPr/>
          </p:nvCxnSpPr>
          <p:spPr>
            <a:xfrm>
              <a:off x="8800594" y="1135486"/>
              <a:ext cx="344776" cy="117704"/>
            </a:xfrm>
            <a:prstGeom prst="bentConnector3">
              <a:avLst>
                <a:gd name="adj1" fmla="val 99728"/>
              </a:avLst>
            </a:prstGeom>
            <a:ln w="25400" cap="rnd">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46" name="Connecteur droit 45">
              <a:extLst>
                <a:ext uri="{FF2B5EF4-FFF2-40B4-BE49-F238E27FC236}">
                  <a16:creationId xmlns:a16="http://schemas.microsoft.com/office/drawing/2014/main" id="{0EDCB489-9965-D85F-B252-9091EC119E60}"/>
                </a:ext>
              </a:extLst>
            </p:cNvPr>
            <p:cNvCxnSpPr>
              <a:cxnSpLocks/>
            </p:cNvCxnSpPr>
            <p:nvPr/>
          </p:nvCxnSpPr>
          <p:spPr>
            <a:xfrm flipV="1">
              <a:off x="9650370" y="1386253"/>
              <a:ext cx="432000" cy="0"/>
            </a:xfrm>
            <a:prstGeom prst="line">
              <a:avLst/>
            </a:prstGeom>
            <a:ln w="25400" cap="rnd">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47" name="ZoneTexte 63">
              <a:extLst>
                <a:ext uri="{FF2B5EF4-FFF2-40B4-BE49-F238E27FC236}">
                  <a16:creationId xmlns:a16="http://schemas.microsoft.com/office/drawing/2014/main" id="{152B9824-682C-BF32-279C-1F1480584EC4}"/>
                </a:ext>
              </a:extLst>
            </p:cNvPr>
            <p:cNvSpPr txBox="1"/>
            <p:nvPr/>
          </p:nvSpPr>
          <p:spPr>
            <a:xfrm>
              <a:off x="9590009" y="1385362"/>
              <a:ext cx="178594" cy="184666"/>
            </a:xfrm>
            <a:prstGeom prst="rect">
              <a:avLst/>
            </a:prstGeom>
            <a:noFill/>
          </p:spPr>
          <p:txBody>
            <a:bodyPr wrap="square" rtlCol="0">
              <a:spAutoFit/>
            </a:bodyPr>
            <a:lstStyle/>
            <a:p>
              <a:r>
                <a:rPr lang="fr-FR" sz="600" b="1" dirty="0">
                  <a:latin typeface="Courier New" panose="02070309020205020404" pitchFamily="49" charset="0"/>
                  <a:cs typeface="Courier New" panose="02070309020205020404" pitchFamily="49" charset="0"/>
                </a:rPr>
                <a:t>1</a:t>
              </a:r>
            </a:p>
          </p:txBody>
        </p:sp>
        <p:cxnSp>
          <p:nvCxnSpPr>
            <p:cNvPr id="48" name="Connecteur droit 47">
              <a:extLst>
                <a:ext uri="{FF2B5EF4-FFF2-40B4-BE49-F238E27FC236}">
                  <a16:creationId xmlns:a16="http://schemas.microsoft.com/office/drawing/2014/main" id="{34E6B8BF-D635-E7B6-4308-A73C9DCC3B76}"/>
                </a:ext>
              </a:extLst>
            </p:cNvPr>
            <p:cNvCxnSpPr>
              <a:cxnSpLocks/>
            </p:cNvCxnSpPr>
            <p:nvPr/>
          </p:nvCxnSpPr>
          <p:spPr>
            <a:xfrm flipV="1">
              <a:off x="9650370" y="1581760"/>
              <a:ext cx="432000" cy="0"/>
            </a:xfrm>
            <a:prstGeom prst="line">
              <a:avLst/>
            </a:prstGeom>
            <a:ln w="25400" cap="rnd">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49" name="ZoneTexte 63">
              <a:extLst>
                <a:ext uri="{FF2B5EF4-FFF2-40B4-BE49-F238E27FC236}">
                  <a16:creationId xmlns:a16="http://schemas.microsoft.com/office/drawing/2014/main" id="{2BCD4144-D8E8-7D16-303A-3567306D7735}"/>
                </a:ext>
              </a:extLst>
            </p:cNvPr>
            <p:cNvSpPr txBox="1"/>
            <p:nvPr/>
          </p:nvSpPr>
          <p:spPr>
            <a:xfrm>
              <a:off x="9620529" y="1220347"/>
              <a:ext cx="333029" cy="184666"/>
            </a:xfrm>
            <a:prstGeom prst="rect">
              <a:avLst/>
            </a:prstGeom>
            <a:noFill/>
          </p:spPr>
          <p:txBody>
            <a:bodyPr wrap="square" rtlCol="0">
              <a:spAutoFit/>
            </a:bodyPr>
            <a:lstStyle/>
            <a:p>
              <a:r>
                <a:rPr lang="fr-FR" sz="600" b="1" dirty="0">
                  <a:latin typeface="Courier New" panose="02070309020205020404" pitchFamily="49" charset="0"/>
                  <a:cs typeface="Courier New" panose="02070309020205020404" pitchFamily="49" charset="0"/>
                </a:rPr>
                <a:t>src</a:t>
              </a:r>
            </a:p>
          </p:txBody>
        </p:sp>
        <p:sp>
          <p:nvSpPr>
            <p:cNvPr id="50" name="ZoneTexte 63">
              <a:extLst>
                <a:ext uri="{FF2B5EF4-FFF2-40B4-BE49-F238E27FC236}">
                  <a16:creationId xmlns:a16="http://schemas.microsoft.com/office/drawing/2014/main" id="{674A41FF-E5F7-403D-9868-C06BFC27CB07}"/>
                </a:ext>
              </a:extLst>
            </p:cNvPr>
            <p:cNvSpPr txBox="1"/>
            <p:nvPr/>
          </p:nvSpPr>
          <p:spPr>
            <a:xfrm>
              <a:off x="9620529" y="1553947"/>
              <a:ext cx="333029" cy="184666"/>
            </a:xfrm>
            <a:prstGeom prst="rect">
              <a:avLst/>
            </a:prstGeom>
            <a:noFill/>
          </p:spPr>
          <p:txBody>
            <a:bodyPr wrap="square" rtlCol="0">
              <a:spAutoFit/>
            </a:bodyPr>
            <a:lstStyle/>
            <a:p>
              <a:r>
                <a:rPr lang="fr-FR" sz="600" b="1" dirty="0" err="1">
                  <a:latin typeface="Courier New" panose="02070309020205020404" pitchFamily="49" charset="0"/>
                  <a:cs typeface="Courier New" panose="02070309020205020404" pitchFamily="49" charset="0"/>
                </a:rPr>
                <a:t>tgt</a:t>
              </a:r>
              <a:endParaRPr lang="fr-FR" sz="600" b="1" dirty="0">
                <a:latin typeface="Courier New" panose="02070309020205020404" pitchFamily="49" charset="0"/>
                <a:cs typeface="Courier New" panose="02070309020205020404" pitchFamily="49" charset="0"/>
              </a:endParaRPr>
            </a:p>
          </p:txBody>
        </p:sp>
        <p:sp>
          <p:nvSpPr>
            <p:cNvPr id="51" name="ZoneTexte 93">
              <a:extLst>
                <a:ext uri="{FF2B5EF4-FFF2-40B4-BE49-F238E27FC236}">
                  <a16:creationId xmlns:a16="http://schemas.microsoft.com/office/drawing/2014/main" id="{164CDEAC-4ECE-2605-59C6-36E2BE2F2F82}"/>
                </a:ext>
              </a:extLst>
            </p:cNvPr>
            <p:cNvSpPr txBox="1"/>
            <p:nvPr/>
          </p:nvSpPr>
          <p:spPr>
            <a:xfrm>
              <a:off x="10098087" y="1503343"/>
              <a:ext cx="980274" cy="577081"/>
            </a:xfrm>
            <a:prstGeom prst="rect">
              <a:avLst/>
            </a:prstGeom>
            <a:noFill/>
          </p:spPr>
          <p:txBody>
            <a:bodyPr wrap="square" rtlCol="0">
              <a:spAutoFit/>
            </a:bodyPr>
            <a:lstStyle/>
            <a:p>
              <a:r>
                <a:rPr lang="fr-FR" sz="750" b="1" dirty="0" err="1">
                  <a:latin typeface="Courier New" panose="02070309020205020404" pitchFamily="49" charset="0"/>
                  <a:cs typeface="Courier New" panose="02070309020205020404" pitchFamily="49" charset="0"/>
                </a:rPr>
                <a:t>trig</a:t>
              </a:r>
              <a:r>
                <a:rPr lang="fr-FR" sz="750" b="1" dirty="0">
                  <a:latin typeface="Courier New" panose="02070309020205020404" pitchFamily="49" charset="0"/>
                  <a:cs typeface="Courier New" panose="02070309020205020404" pitchFamily="49" charset="0"/>
                </a:rPr>
                <a:t>: String</a:t>
              </a:r>
            </a:p>
            <a:p>
              <a:r>
                <a:rPr lang="fr-FR" sz="800" b="1" dirty="0">
                  <a:solidFill>
                    <a:srgbClr val="FF0000"/>
                  </a:solidFill>
                  <a:highlight>
                    <a:srgbClr val="C0C0C0"/>
                  </a:highlight>
                  <a:latin typeface="Courier New" panose="02070309020205020404" pitchFamily="49" charset="0"/>
                  <a:cs typeface="Courier New" panose="02070309020205020404" pitchFamily="49" charset="0"/>
                </a:rPr>
                <a:t>var: String</a:t>
              </a:r>
            </a:p>
            <a:p>
              <a:r>
                <a:rPr lang="fr-FR" sz="800" b="1" dirty="0">
                  <a:solidFill>
                    <a:srgbClr val="FF0000"/>
                  </a:solidFill>
                  <a:highlight>
                    <a:srgbClr val="C0C0C0"/>
                  </a:highlight>
                  <a:latin typeface="Courier New" panose="02070309020205020404" pitchFamily="49" charset="0"/>
                  <a:cs typeface="Courier New" panose="02070309020205020404" pitchFamily="49" charset="0"/>
                </a:rPr>
                <a:t>op: String</a:t>
              </a:r>
            </a:p>
            <a:p>
              <a:r>
                <a:rPr lang="fr-FR" sz="800" b="1" dirty="0">
                  <a:solidFill>
                    <a:srgbClr val="FF0000"/>
                  </a:solidFill>
                  <a:highlight>
                    <a:srgbClr val="C0C0C0"/>
                  </a:highlight>
                  <a:latin typeface="Courier New" panose="02070309020205020404" pitchFamily="49" charset="0"/>
                  <a:cs typeface="Courier New" panose="02070309020205020404" pitchFamily="49" charset="0"/>
                </a:rPr>
                <a:t>value: String</a:t>
              </a:r>
            </a:p>
          </p:txBody>
        </p:sp>
        <p:cxnSp>
          <p:nvCxnSpPr>
            <p:cNvPr id="52" name="Elbow Connector 166">
              <a:extLst>
                <a:ext uri="{FF2B5EF4-FFF2-40B4-BE49-F238E27FC236}">
                  <a16:creationId xmlns:a16="http://schemas.microsoft.com/office/drawing/2014/main" id="{D33BBCA7-8CC7-2B2A-C58A-F390A420796B}"/>
                </a:ext>
              </a:extLst>
            </p:cNvPr>
            <p:cNvCxnSpPr>
              <a:cxnSpLocks/>
              <a:stCxn id="35" idx="3"/>
            </p:cNvCxnSpPr>
            <p:nvPr/>
          </p:nvCxnSpPr>
          <p:spPr>
            <a:xfrm>
              <a:off x="8800594" y="1135486"/>
              <a:ext cx="1526615" cy="139808"/>
            </a:xfrm>
            <a:prstGeom prst="bentConnector3">
              <a:avLst>
                <a:gd name="adj1" fmla="val 100538"/>
              </a:avLst>
            </a:prstGeom>
            <a:ln w="25400" cap="rnd">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53" name="ZoneTexte 93">
              <a:extLst>
                <a:ext uri="{FF2B5EF4-FFF2-40B4-BE49-F238E27FC236}">
                  <a16:creationId xmlns:a16="http://schemas.microsoft.com/office/drawing/2014/main" id="{82DD9662-49C9-823C-CDAC-DD735222F67F}"/>
                </a:ext>
              </a:extLst>
            </p:cNvPr>
            <p:cNvSpPr txBox="1"/>
            <p:nvPr/>
          </p:nvSpPr>
          <p:spPr>
            <a:xfrm>
              <a:off x="7535888" y="1020847"/>
              <a:ext cx="1144227" cy="207749"/>
            </a:xfrm>
            <a:prstGeom prst="rect">
              <a:avLst/>
            </a:prstGeom>
            <a:noFill/>
          </p:spPr>
          <p:txBody>
            <a:bodyPr wrap="square" rtlCol="0">
              <a:spAutoFit/>
            </a:bodyPr>
            <a:lstStyle/>
            <a:p>
              <a:r>
                <a:rPr lang="fr-FR" sz="750" b="1" dirty="0" err="1">
                  <a:latin typeface="Courier New" panose="02070309020205020404" pitchFamily="49" charset="0"/>
                  <a:cs typeface="Courier New" panose="02070309020205020404" pitchFamily="49" charset="0"/>
                </a:rPr>
                <a:t>title</a:t>
              </a:r>
              <a:r>
                <a:rPr lang="fr-FR" sz="750" b="1" dirty="0">
                  <a:latin typeface="Courier New" panose="02070309020205020404" pitchFamily="49" charset="0"/>
                  <a:cs typeface="Courier New" panose="02070309020205020404" pitchFamily="49" charset="0"/>
                </a:rPr>
                <a:t> : String</a:t>
              </a:r>
            </a:p>
          </p:txBody>
        </p:sp>
        <p:grpSp>
          <p:nvGrpSpPr>
            <p:cNvPr id="60" name="Groupe 2">
              <a:extLst>
                <a:ext uri="{FF2B5EF4-FFF2-40B4-BE49-F238E27FC236}">
                  <a16:creationId xmlns:a16="http://schemas.microsoft.com/office/drawing/2014/main" id="{B4397B36-E340-E355-81ED-8B09954EF95E}"/>
                </a:ext>
              </a:extLst>
            </p:cNvPr>
            <p:cNvGrpSpPr/>
            <p:nvPr/>
          </p:nvGrpSpPr>
          <p:grpSpPr>
            <a:xfrm>
              <a:off x="7520029" y="1383127"/>
              <a:ext cx="1144285" cy="799582"/>
              <a:chOff x="240565" y="1232276"/>
              <a:chExt cx="1406998" cy="1066108"/>
            </a:xfrm>
          </p:grpSpPr>
          <p:grpSp>
            <p:nvGrpSpPr>
              <p:cNvPr id="61" name="Groupe 67">
                <a:extLst>
                  <a:ext uri="{FF2B5EF4-FFF2-40B4-BE49-F238E27FC236}">
                    <a16:creationId xmlns:a16="http://schemas.microsoft.com/office/drawing/2014/main" id="{CF692014-7012-EDD0-6EF5-7820F67B687D}"/>
                  </a:ext>
                </a:extLst>
              </p:cNvPr>
              <p:cNvGrpSpPr/>
              <p:nvPr/>
            </p:nvGrpSpPr>
            <p:grpSpPr>
              <a:xfrm>
                <a:off x="240565" y="1232276"/>
                <a:ext cx="1406998" cy="1037120"/>
                <a:chOff x="990599" y="729820"/>
                <a:chExt cx="1533152" cy="1037120"/>
              </a:xfrm>
            </p:grpSpPr>
            <p:sp>
              <p:nvSpPr>
                <p:cNvPr id="63" name="Rectangle 62">
                  <a:extLst>
                    <a:ext uri="{FF2B5EF4-FFF2-40B4-BE49-F238E27FC236}">
                      <a16:creationId xmlns:a16="http://schemas.microsoft.com/office/drawing/2014/main" id="{4160059A-7D1E-6542-CD5B-FD0FA8127D3C}"/>
                    </a:ext>
                  </a:extLst>
                </p:cNvPr>
                <p:cNvSpPr/>
                <p:nvPr/>
              </p:nvSpPr>
              <p:spPr>
                <a:xfrm>
                  <a:off x="990600" y="742948"/>
                  <a:ext cx="1521027" cy="1023992"/>
                </a:xfrm>
                <a:prstGeom prst="rect">
                  <a:avLst/>
                </a:prstGeom>
                <a:solidFill>
                  <a:schemeClr val="bg1">
                    <a:lumMod val="9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13"/>
                </a:p>
              </p:txBody>
            </p:sp>
            <p:cxnSp>
              <p:nvCxnSpPr>
                <p:cNvPr id="64" name="Connecteur droit 73">
                  <a:extLst>
                    <a:ext uri="{FF2B5EF4-FFF2-40B4-BE49-F238E27FC236}">
                      <a16:creationId xmlns:a16="http://schemas.microsoft.com/office/drawing/2014/main" id="{C6522576-CB0C-9108-8D26-2C20EA724821}"/>
                    </a:ext>
                  </a:extLst>
                </p:cNvPr>
                <p:cNvCxnSpPr>
                  <a:cxnSpLocks/>
                </p:cNvCxnSpPr>
                <p:nvPr/>
              </p:nvCxnSpPr>
              <p:spPr>
                <a:xfrm>
                  <a:off x="990599" y="1190625"/>
                  <a:ext cx="153315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5" name="ZoneTexte 74">
                  <a:extLst>
                    <a:ext uri="{FF2B5EF4-FFF2-40B4-BE49-F238E27FC236}">
                      <a16:creationId xmlns:a16="http://schemas.microsoft.com/office/drawing/2014/main" id="{A7C2C8CE-1094-182A-5255-CA6B064B073F}"/>
                    </a:ext>
                  </a:extLst>
                </p:cNvPr>
                <p:cNvSpPr txBox="1"/>
                <p:nvPr/>
              </p:nvSpPr>
              <p:spPr>
                <a:xfrm>
                  <a:off x="999936" y="729820"/>
                  <a:ext cx="1523815" cy="492612"/>
                </a:xfrm>
                <a:prstGeom prst="rect">
                  <a:avLst/>
                </a:prstGeom>
                <a:noFill/>
              </p:spPr>
              <p:txBody>
                <a:bodyPr wrap="square" rtlCol="0">
                  <a:spAutoFit/>
                </a:bodyPr>
                <a:lstStyle/>
                <a:p>
                  <a:pPr algn="ctr"/>
                  <a:r>
                    <a:rPr lang="fr-FR" sz="788" i="1" dirty="0">
                      <a:latin typeface="Courier New" panose="02070309020205020404" pitchFamily="49" charset="0"/>
                      <a:cs typeface="Courier New" panose="02070309020205020404" pitchFamily="49" charset="0"/>
                    </a:rPr>
                    <a:t>&lt;&lt;</a:t>
                  </a:r>
                  <a:r>
                    <a:rPr lang="fr-FR" sz="788" i="1" dirty="0" err="1">
                      <a:latin typeface="Courier New" panose="02070309020205020404" pitchFamily="49" charset="0"/>
                      <a:cs typeface="Courier New" panose="02070309020205020404" pitchFamily="49" charset="0"/>
                    </a:rPr>
                    <a:t>enumeration</a:t>
                  </a:r>
                  <a:r>
                    <a:rPr lang="fr-FR" sz="788" i="1" dirty="0">
                      <a:latin typeface="Courier New" panose="02070309020205020404" pitchFamily="49" charset="0"/>
                      <a:cs typeface="Courier New" panose="02070309020205020404" pitchFamily="49" charset="0"/>
                    </a:rPr>
                    <a:t>&gt;&gt;</a:t>
                  </a:r>
                  <a:endParaRPr lang="fr-FR" sz="1013" i="1" dirty="0">
                    <a:latin typeface="Courier New" panose="02070309020205020404" pitchFamily="49" charset="0"/>
                    <a:cs typeface="Courier New" panose="02070309020205020404" pitchFamily="49" charset="0"/>
                  </a:endParaRPr>
                </a:p>
                <a:p>
                  <a:pPr algn="ctr"/>
                  <a:r>
                    <a:rPr lang="fr-FR" sz="1013" b="1" dirty="0">
                      <a:latin typeface="Courier New" panose="02070309020205020404" pitchFamily="49" charset="0"/>
                      <a:cs typeface="Courier New" panose="02070309020205020404" pitchFamily="49" charset="0"/>
                    </a:rPr>
                    <a:t>Kind</a:t>
                  </a:r>
                </a:p>
              </p:txBody>
            </p:sp>
          </p:grpSp>
          <p:sp>
            <p:nvSpPr>
              <p:cNvPr id="62" name="ZoneTexte 79">
                <a:extLst>
                  <a:ext uri="{FF2B5EF4-FFF2-40B4-BE49-F238E27FC236}">
                    <a16:creationId xmlns:a16="http://schemas.microsoft.com/office/drawing/2014/main" id="{32AF5ED3-C1F6-38FD-B763-6DE8B035D7AF}"/>
                  </a:ext>
                </a:extLst>
              </p:cNvPr>
              <p:cNvSpPr txBox="1"/>
              <p:nvPr/>
            </p:nvSpPr>
            <p:spPr>
              <a:xfrm>
                <a:off x="273613" y="1703350"/>
                <a:ext cx="1356643" cy="595034"/>
              </a:xfrm>
              <a:prstGeom prst="rect">
                <a:avLst/>
              </a:prstGeom>
              <a:noFill/>
            </p:spPr>
            <p:txBody>
              <a:bodyPr wrap="square" rtlCol="0">
                <a:spAutoFit/>
              </a:bodyPr>
              <a:lstStyle/>
              <a:p>
                <a:pPr marL="171450" indent="-171450">
                  <a:buFontTx/>
                  <a:buChar char="-"/>
                </a:pPr>
                <a:r>
                  <a:rPr lang="fr-FR" sz="750" b="1" dirty="0">
                    <a:latin typeface="Courier New" panose="02070309020205020404" pitchFamily="49" charset="0"/>
                    <a:cs typeface="Courier New" panose="02070309020205020404" pitchFamily="49" charset="0"/>
                  </a:rPr>
                  <a:t>INITIAL</a:t>
                </a:r>
              </a:p>
              <a:p>
                <a:pPr marL="171450" indent="-171450">
                  <a:buFontTx/>
                  <a:buChar char="-"/>
                </a:pPr>
                <a:r>
                  <a:rPr lang="fr-FR" sz="750" b="1" dirty="0">
                    <a:latin typeface="Courier New" panose="02070309020205020404" pitchFamily="49" charset="0"/>
                    <a:cs typeface="Courier New" panose="02070309020205020404" pitchFamily="49" charset="0"/>
                  </a:rPr>
                  <a:t>REGULAR</a:t>
                </a:r>
              </a:p>
              <a:p>
                <a:pPr marL="171450" indent="-171450">
                  <a:buFontTx/>
                  <a:buChar char="-"/>
                </a:pPr>
                <a:r>
                  <a:rPr lang="fr-FR" sz="800" b="1" dirty="0">
                    <a:solidFill>
                      <a:srgbClr val="FF0000"/>
                    </a:solidFill>
                    <a:highlight>
                      <a:srgbClr val="C0C0C0"/>
                    </a:highlight>
                    <a:latin typeface="Courier New" panose="02070309020205020404" pitchFamily="49" charset="0"/>
                    <a:cs typeface="Courier New" panose="02070309020205020404" pitchFamily="49" charset="0"/>
                  </a:rPr>
                  <a:t>FINAL</a:t>
                </a:r>
              </a:p>
            </p:txBody>
          </p:sp>
        </p:grpSp>
      </p:grpSp>
      <p:cxnSp>
        <p:nvCxnSpPr>
          <p:cNvPr id="84" name="Connecteur droit 83">
            <a:extLst>
              <a:ext uri="{FF2B5EF4-FFF2-40B4-BE49-F238E27FC236}">
                <a16:creationId xmlns:a16="http://schemas.microsoft.com/office/drawing/2014/main" id="{47DA48B4-E5DE-5607-3F9E-5B59B6908979}"/>
              </a:ext>
            </a:extLst>
          </p:cNvPr>
          <p:cNvCxnSpPr>
            <a:cxnSpLocks/>
          </p:cNvCxnSpPr>
          <p:nvPr/>
        </p:nvCxnSpPr>
        <p:spPr>
          <a:xfrm>
            <a:off x="825755" y="3382543"/>
            <a:ext cx="10679060" cy="0"/>
          </a:xfrm>
          <a:prstGeom prst="line">
            <a:avLst/>
          </a:prstGeom>
          <a:ln w="63500">
            <a:solidFill>
              <a:schemeClr val="bg1">
                <a:lumMod val="75000"/>
              </a:schemeClr>
            </a:solidFill>
            <a:prstDash val="lgDash"/>
          </a:ln>
        </p:spPr>
        <p:style>
          <a:lnRef idx="1">
            <a:schemeClr val="accent1"/>
          </a:lnRef>
          <a:fillRef idx="0">
            <a:schemeClr val="accent1"/>
          </a:fillRef>
          <a:effectRef idx="0">
            <a:schemeClr val="accent1"/>
          </a:effectRef>
          <a:fontRef idx="minor">
            <a:schemeClr val="tx1"/>
          </a:fontRef>
        </p:style>
      </p:cxnSp>
      <p:grpSp>
        <p:nvGrpSpPr>
          <p:cNvPr id="101" name="Group 100">
            <a:extLst>
              <a:ext uri="{FF2B5EF4-FFF2-40B4-BE49-F238E27FC236}">
                <a16:creationId xmlns:a16="http://schemas.microsoft.com/office/drawing/2014/main" id="{132E6A01-D3C8-1BBE-D198-3BBCEC5413AC}"/>
              </a:ext>
            </a:extLst>
          </p:cNvPr>
          <p:cNvGrpSpPr/>
          <p:nvPr/>
        </p:nvGrpSpPr>
        <p:grpSpPr>
          <a:xfrm>
            <a:off x="1087438" y="4089496"/>
            <a:ext cx="3775837" cy="1417358"/>
            <a:chOff x="142305" y="4054179"/>
            <a:chExt cx="3775837" cy="1417358"/>
          </a:xfrm>
        </p:grpSpPr>
        <p:sp>
          <p:nvSpPr>
            <p:cNvPr id="68" name="ZoneTexte 32">
              <a:extLst>
                <a:ext uri="{FF2B5EF4-FFF2-40B4-BE49-F238E27FC236}">
                  <a16:creationId xmlns:a16="http://schemas.microsoft.com/office/drawing/2014/main" id="{AB3398E1-854A-70DB-4091-DE338C798600}"/>
                </a:ext>
              </a:extLst>
            </p:cNvPr>
            <p:cNvSpPr txBox="1"/>
            <p:nvPr/>
          </p:nvSpPr>
          <p:spPr>
            <a:xfrm>
              <a:off x="172925" y="4361131"/>
              <a:ext cx="1326498" cy="584775"/>
            </a:xfrm>
            <a:prstGeom prst="rect">
              <a:avLst/>
            </a:prstGeom>
            <a:noFill/>
          </p:spPr>
          <p:txBody>
            <a:bodyPr wrap="square" rtlCol="0">
              <a:spAutoFit/>
            </a:bodyPr>
            <a:lstStyle/>
            <a:p>
              <a:r>
                <a:rPr lang="fr-FR" sz="800" b="1" dirty="0" err="1">
                  <a:solidFill>
                    <a:srgbClr val="FF0000"/>
                  </a:solidFill>
                  <a:latin typeface="Courier New" panose="02070309020205020404" pitchFamily="49" charset="0"/>
                  <a:cs typeface="Courier New" panose="02070309020205020404" pitchFamily="49" charset="0"/>
                </a:rPr>
                <a:t>nbStates</a:t>
              </a:r>
              <a:r>
                <a:rPr lang="fr-FR" sz="800" b="1" dirty="0">
                  <a:solidFill>
                    <a:srgbClr val="FF0000"/>
                  </a:solidFill>
                  <a:latin typeface="Courier New" panose="02070309020205020404" pitchFamily="49" charset="0"/>
                  <a:cs typeface="Courier New" panose="02070309020205020404" pitchFamily="49" charset="0"/>
                </a:rPr>
                <a:t> : Int</a:t>
              </a:r>
            </a:p>
            <a:p>
              <a:r>
                <a:rPr lang="fr-FR" sz="800" b="1" dirty="0" err="1">
                  <a:solidFill>
                    <a:srgbClr val="FF0000"/>
                  </a:solidFill>
                  <a:latin typeface="Courier New" panose="02070309020205020404" pitchFamily="49" charset="0"/>
                  <a:cs typeface="Courier New" panose="02070309020205020404" pitchFamily="49" charset="0"/>
                </a:rPr>
                <a:t>nbTransitions</a:t>
              </a:r>
              <a:r>
                <a:rPr lang="fr-FR" sz="800" b="1" dirty="0">
                  <a:solidFill>
                    <a:srgbClr val="FF0000"/>
                  </a:solidFill>
                  <a:latin typeface="Courier New" panose="02070309020205020404" pitchFamily="49" charset="0"/>
                  <a:cs typeface="Courier New" panose="02070309020205020404" pitchFamily="49" charset="0"/>
                </a:rPr>
                <a:t>: Int</a:t>
              </a:r>
            </a:p>
            <a:p>
              <a:endParaRPr lang="fr-FR" sz="800" dirty="0">
                <a:latin typeface="Courier New" panose="02070309020205020404" pitchFamily="49" charset="0"/>
                <a:cs typeface="Courier New" panose="02070309020205020404" pitchFamily="49" charset="0"/>
              </a:endParaRPr>
            </a:p>
            <a:p>
              <a:r>
                <a:rPr lang="fr-FR" sz="800" dirty="0" err="1">
                  <a:latin typeface="Courier New" panose="02070309020205020404" pitchFamily="49" charset="0"/>
                  <a:cs typeface="Courier New" panose="02070309020205020404" pitchFamily="49" charset="0"/>
                </a:rPr>
                <a:t>name</a:t>
              </a:r>
              <a:r>
                <a:rPr lang="fr-FR" sz="800" dirty="0">
                  <a:latin typeface="Courier New" panose="02070309020205020404" pitchFamily="49" charset="0"/>
                  <a:cs typeface="Courier New" panose="02070309020205020404" pitchFamily="49" charset="0"/>
                </a:rPr>
                <a:t> : String</a:t>
              </a:r>
            </a:p>
          </p:txBody>
        </p:sp>
        <p:sp>
          <p:nvSpPr>
            <p:cNvPr id="69" name="Rectangle 68">
              <a:extLst>
                <a:ext uri="{FF2B5EF4-FFF2-40B4-BE49-F238E27FC236}">
                  <a16:creationId xmlns:a16="http://schemas.microsoft.com/office/drawing/2014/main" id="{5DEF0213-32BA-A2FD-0352-B4A56B027FF7}"/>
                </a:ext>
              </a:extLst>
            </p:cNvPr>
            <p:cNvSpPr/>
            <p:nvPr/>
          </p:nvSpPr>
          <p:spPr>
            <a:xfrm>
              <a:off x="142306" y="4054179"/>
              <a:ext cx="1366898" cy="98355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13"/>
            </a:p>
          </p:txBody>
        </p:sp>
        <p:cxnSp>
          <p:nvCxnSpPr>
            <p:cNvPr id="70" name="Connecteur droit 69">
              <a:extLst>
                <a:ext uri="{FF2B5EF4-FFF2-40B4-BE49-F238E27FC236}">
                  <a16:creationId xmlns:a16="http://schemas.microsoft.com/office/drawing/2014/main" id="{CA00193B-F377-3DA5-41D1-20B82259CD5D}"/>
                </a:ext>
              </a:extLst>
            </p:cNvPr>
            <p:cNvCxnSpPr/>
            <p:nvPr/>
          </p:nvCxnSpPr>
          <p:spPr>
            <a:xfrm>
              <a:off x="142305" y="4354216"/>
              <a:ext cx="1368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1" name="ZoneTexte 70">
              <a:extLst>
                <a:ext uri="{FF2B5EF4-FFF2-40B4-BE49-F238E27FC236}">
                  <a16:creationId xmlns:a16="http://schemas.microsoft.com/office/drawing/2014/main" id="{04C24972-3955-2C91-790B-AFF6EE57A611}"/>
                </a:ext>
              </a:extLst>
            </p:cNvPr>
            <p:cNvSpPr txBox="1"/>
            <p:nvPr/>
          </p:nvSpPr>
          <p:spPr>
            <a:xfrm>
              <a:off x="209042" y="4077217"/>
              <a:ext cx="1067817" cy="230832"/>
            </a:xfrm>
            <a:prstGeom prst="rect">
              <a:avLst/>
            </a:prstGeom>
            <a:solidFill>
              <a:schemeClr val="bg1">
                <a:lumMod val="95000"/>
              </a:schemeClr>
            </a:solidFill>
          </p:spPr>
          <p:txBody>
            <a:bodyPr wrap="square" rtlCol="0">
              <a:spAutoFit/>
            </a:bodyPr>
            <a:lstStyle/>
            <a:p>
              <a:pPr algn="ctr"/>
              <a:r>
                <a:rPr lang="fr-FR" sz="900" b="1" dirty="0">
                  <a:latin typeface="Courier New" panose="02070309020205020404" pitchFamily="49" charset="0"/>
                  <a:cs typeface="Courier New" panose="02070309020205020404" pitchFamily="49" charset="0"/>
                </a:rPr>
                <a:t>VT_FSM</a:t>
              </a:r>
            </a:p>
          </p:txBody>
        </p:sp>
        <p:sp>
          <p:nvSpPr>
            <p:cNvPr id="72" name="Organigramme : Décision 71">
              <a:extLst>
                <a:ext uri="{FF2B5EF4-FFF2-40B4-BE49-F238E27FC236}">
                  <a16:creationId xmlns:a16="http://schemas.microsoft.com/office/drawing/2014/main" id="{83EB3619-675E-142F-324B-B1285F4006D8}"/>
                </a:ext>
              </a:extLst>
            </p:cNvPr>
            <p:cNvSpPr/>
            <p:nvPr/>
          </p:nvSpPr>
          <p:spPr>
            <a:xfrm>
              <a:off x="1523716" y="4434326"/>
              <a:ext cx="114300" cy="80265"/>
            </a:xfrm>
            <a:prstGeom prst="flowChartDecision">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13"/>
            </a:p>
          </p:txBody>
        </p:sp>
        <p:grpSp>
          <p:nvGrpSpPr>
            <p:cNvPr id="73" name="Groupe 72">
              <a:extLst>
                <a:ext uri="{FF2B5EF4-FFF2-40B4-BE49-F238E27FC236}">
                  <a16:creationId xmlns:a16="http://schemas.microsoft.com/office/drawing/2014/main" id="{338F6FA7-9D81-0491-E81D-C2C4AC66659F}"/>
                </a:ext>
              </a:extLst>
            </p:cNvPr>
            <p:cNvGrpSpPr/>
            <p:nvPr/>
          </p:nvGrpSpPr>
          <p:grpSpPr>
            <a:xfrm>
              <a:off x="1616394" y="4596238"/>
              <a:ext cx="762244" cy="404382"/>
              <a:chOff x="5170890" y="3912287"/>
              <a:chExt cx="762244" cy="404382"/>
            </a:xfrm>
          </p:grpSpPr>
          <p:grpSp>
            <p:nvGrpSpPr>
              <p:cNvPr id="74" name="Groupe 20">
                <a:extLst>
                  <a:ext uri="{FF2B5EF4-FFF2-40B4-BE49-F238E27FC236}">
                    <a16:creationId xmlns:a16="http://schemas.microsoft.com/office/drawing/2014/main" id="{80A52C07-E6A4-4864-2CA9-4405B1B0C477}"/>
                  </a:ext>
                </a:extLst>
              </p:cNvPr>
              <p:cNvGrpSpPr/>
              <p:nvPr/>
            </p:nvGrpSpPr>
            <p:grpSpPr>
              <a:xfrm>
                <a:off x="5170890" y="3912287"/>
                <a:ext cx="762244" cy="398584"/>
                <a:chOff x="999172" y="747076"/>
                <a:chExt cx="1016324" cy="412799"/>
              </a:xfrm>
            </p:grpSpPr>
            <p:sp>
              <p:nvSpPr>
                <p:cNvPr id="76" name="Rectangle 75">
                  <a:extLst>
                    <a:ext uri="{FF2B5EF4-FFF2-40B4-BE49-F238E27FC236}">
                      <a16:creationId xmlns:a16="http://schemas.microsoft.com/office/drawing/2014/main" id="{92996A17-C2E3-DD7D-C840-9692F10C62C3}"/>
                    </a:ext>
                  </a:extLst>
                </p:cNvPr>
                <p:cNvSpPr/>
                <p:nvPr/>
              </p:nvSpPr>
              <p:spPr>
                <a:xfrm>
                  <a:off x="999172" y="747076"/>
                  <a:ext cx="1016324" cy="412799"/>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13" dirty="0"/>
                </a:p>
              </p:txBody>
            </p:sp>
            <p:cxnSp>
              <p:nvCxnSpPr>
                <p:cNvPr id="77" name="Connecteur droit 22">
                  <a:extLst>
                    <a:ext uri="{FF2B5EF4-FFF2-40B4-BE49-F238E27FC236}">
                      <a16:creationId xmlns:a16="http://schemas.microsoft.com/office/drawing/2014/main" id="{247EB756-127A-FDE8-5ADA-2A08FF03D5B4}"/>
                    </a:ext>
                  </a:extLst>
                </p:cNvPr>
                <p:cNvCxnSpPr/>
                <p:nvPr/>
              </p:nvCxnSpPr>
              <p:spPr>
                <a:xfrm>
                  <a:off x="1001864" y="966344"/>
                  <a:ext cx="100799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8" name="ZoneTexte 23">
                  <a:extLst>
                    <a:ext uri="{FF2B5EF4-FFF2-40B4-BE49-F238E27FC236}">
                      <a16:creationId xmlns:a16="http://schemas.microsoft.com/office/drawing/2014/main" id="{249388E6-7376-A126-7682-41BEF8B24C6D}"/>
                    </a:ext>
                  </a:extLst>
                </p:cNvPr>
                <p:cNvSpPr txBox="1"/>
                <p:nvPr/>
              </p:nvSpPr>
              <p:spPr>
                <a:xfrm>
                  <a:off x="1065957" y="750872"/>
                  <a:ext cx="849124" cy="239064"/>
                </a:xfrm>
                <a:prstGeom prst="rect">
                  <a:avLst/>
                </a:prstGeom>
                <a:noFill/>
              </p:spPr>
              <p:txBody>
                <a:bodyPr wrap="square" rtlCol="0">
                  <a:spAutoFit/>
                </a:bodyPr>
                <a:lstStyle/>
                <a:p>
                  <a:pPr algn="ctr"/>
                  <a:r>
                    <a:rPr lang="fr-FR" sz="900" b="1" dirty="0">
                      <a:latin typeface="Courier New" panose="02070309020205020404" pitchFamily="49" charset="0"/>
                      <a:cs typeface="Courier New" panose="02070309020205020404" pitchFamily="49" charset="0"/>
                    </a:rPr>
                    <a:t>State</a:t>
                  </a:r>
                </a:p>
              </p:txBody>
            </p:sp>
          </p:grpSp>
          <p:sp>
            <p:nvSpPr>
              <p:cNvPr id="75" name="ZoneTexte 32">
                <a:extLst>
                  <a:ext uri="{FF2B5EF4-FFF2-40B4-BE49-F238E27FC236}">
                    <a16:creationId xmlns:a16="http://schemas.microsoft.com/office/drawing/2014/main" id="{7F80CD55-80FC-D552-FF27-9BF344575008}"/>
                  </a:ext>
                </a:extLst>
              </p:cNvPr>
              <p:cNvSpPr txBox="1"/>
              <p:nvPr/>
            </p:nvSpPr>
            <p:spPr>
              <a:xfrm>
                <a:off x="5177419" y="4132003"/>
                <a:ext cx="755715" cy="184666"/>
              </a:xfrm>
              <a:prstGeom prst="rect">
                <a:avLst/>
              </a:prstGeom>
              <a:noFill/>
            </p:spPr>
            <p:txBody>
              <a:bodyPr wrap="square" rtlCol="0">
                <a:spAutoFit/>
              </a:bodyPr>
              <a:lstStyle/>
              <a:p>
                <a:r>
                  <a:rPr lang="fr-FR" sz="600" dirty="0" err="1">
                    <a:latin typeface="Courier New" panose="02070309020205020404" pitchFamily="49" charset="0"/>
                    <a:cs typeface="Courier New" panose="02070309020205020404" pitchFamily="49" charset="0"/>
                  </a:rPr>
                  <a:t>name</a:t>
                </a:r>
                <a:r>
                  <a:rPr lang="fr-FR" sz="600" dirty="0">
                    <a:latin typeface="Courier New" panose="02070309020205020404" pitchFamily="49" charset="0"/>
                    <a:cs typeface="Courier New" panose="02070309020205020404" pitchFamily="49" charset="0"/>
                  </a:rPr>
                  <a:t>: String</a:t>
                </a:r>
              </a:p>
            </p:txBody>
          </p:sp>
        </p:grpSp>
        <p:grpSp>
          <p:nvGrpSpPr>
            <p:cNvPr id="79" name="Groupe 20">
              <a:extLst>
                <a:ext uri="{FF2B5EF4-FFF2-40B4-BE49-F238E27FC236}">
                  <a16:creationId xmlns:a16="http://schemas.microsoft.com/office/drawing/2014/main" id="{2379FBFE-9672-5BD7-B33F-7AB1307855A1}"/>
                </a:ext>
              </a:extLst>
            </p:cNvPr>
            <p:cNvGrpSpPr/>
            <p:nvPr/>
          </p:nvGrpSpPr>
          <p:grpSpPr>
            <a:xfrm>
              <a:off x="3093166" y="4596238"/>
              <a:ext cx="824976" cy="398584"/>
              <a:chOff x="990601" y="742951"/>
              <a:chExt cx="1099967" cy="412799"/>
            </a:xfrm>
          </p:grpSpPr>
          <p:sp>
            <p:nvSpPr>
              <p:cNvPr id="80" name="Rectangle 79">
                <a:extLst>
                  <a:ext uri="{FF2B5EF4-FFF2-40B4-BE49-F238E27FC236}">
                    <a16:creationId xmlns:a16="http://schemas.microsoft.com/office/drawing/2014/main" id="{ECAD284E-845E-2EFB-3850-B0F7E28ACDEC}"/>
                  </a:ext>
                </a:extLst>
              </p:cNvPr>
              <p:cNvSpPr/>
              <p:nvPr/>
            </p:nvSpPr>
            <p:spPr>
              <a:xfrm>
                <a:off x="990601" y="742951"/>
                <a:ext cx="1099967" cy="412799"/>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13" dirty="0"/>
              </a:p>
            </p:txBody>
          </p:sp>
          <p:cxnSp>
            <p:nvCxnSpPr>
              <p:cNvPr id="81" name="Connecteur droit 22">
                <a:extLst>
                  <a:ext uri="{FF2B5EF4-FFF2-40B4-BE49-F238E27FC236}">
                    <a16:creationId xmlns:a16="http://schemas.microsoft.com/office/drawing/2014/main" id="{05CCDDCD-CBC2-9B8A-58AA-E963EA2D64F0}"/>
                  </a:ext>
                </a:extLst>
              </p:cNvPr>
              <p:cNvCxnSpPr/>
              <p:nvPr/>
            </p:nvCxnSpPr>
            <p:spPr>
              <a:xfrm>
                <a:off x="1001864" y="966344"/>
                <a:ext cx="107999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2" name="ZoneTexte 23">
                <a:extLst>
                  <a:ext uri="{FF2B5EF4-FFF2-40B4-BE49-F238E27FC236}">
                    <a16:creationId xmlns:a16="http://schemas.microsoft.com/office/drawing/2014/main" id="{5EE34247-28FD-231A-4FA7-9A48E7F008DD}"/>
                  </a:ext>
                </a:extLst>
              </p:cNvPr>
              <p:cNvSpPr txBox="1"/>
              <p:nvPr/>
            </p:nvSpPr>
            <p:spPr>
              <a:xfrm>
                <a:off x="1028001" y="743124"/>
                <a:ext cx="1062567" cy="223128"/>
              </a:xfrm>
              <a:prstGeom prst="rect">
                <a:avLst/>
              </a:prstGeom>
              <a:noFill/>
            </p:spPr>
            <p:txBody>
              <a:bodyPr wrap="square" rtlCol="0">
                <a:spAutoFit/>
              </a:bodyPr>
              <a:lstStyle/>
              <a:p>
                <a:pPr algn="ctr"/>
                <a:r>
                  <a:rPr lang="fr-FR" sz="800" b="1" dirty="0">
                    <a:latin typeface="Courier New" panose="02070309020205020404" pitchFamily="49" charset="0"/>
                    <a:cs typeface="Courier New" panose="02070309020205020404" pitchFamily="49" charset="0"/>
                  </a:rPr>
                  <a:t>Transition</a:t>
                </a:r>
              </a:p>
            </p:txBody>
          </p:sp>
        </p:grpSp>
        <p:cxnSp>
          <p:nvCxnSpPr>
            <p:cNvPr id="83" name="Elbow Connector 166">
              <a:extLst>
                <a:ext uri="{FF2B5EF4-FFF2-40B4-BE49-F238E27FC236}">
                  <a16:creationId xmlns:a16="http://schemas.microsoft.com/office/drawing/2014/main" id="{F2D23C10-F2A1-5BCA-A759-15329334FE53}"/>
                </a:ext>
              </a:extLst>
            </p:cNvPr>
            <p:cNvCxnSpPr>
              <a:cxnSpLocks/>
              <a:stCxn id="72" idx="3"/>
            </p:cNvCxnSpPr>
            <p:nvPr/>
          </p:nvCxnSpPr>
          <p:spPr>
            <a:xfrm>
              <a:off x="1638016" y="4474459"/>
              <a:ext cx="344776" cy="117704"/>
            </a:xfrm>
            <a:prstGeom prst="bentConnector3">
              <a:avLst>
                <a:gd name="adj1" fmla="val 99728"/>
              </a:avLst>
            </a:prstGeom>
            <a:ln w="25400" cap="rnd">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85" name="Organigramme : Décision 84">
              <a:extLst>
                <a:ext uri="{FF2B5EF4-FFF2-40B4-BE49-F238E27FC236}">
                  <a16:creationId xmlns:a16="http://schemas.microsoft.com/office/drawing/2014/main" id="{91752B62-F45C-A0B0-53AC-549DEA05EB6B}"/>
                </a:ext>
              </a:extLst>
            </p:cNvPr>
            <p:cNvSpPr/>
            <p:nvPr/>
          </p:nvSpPr>
          <p:spPr>
            <a:xfrm>
              <a:off x="2374413" y="4838538"/>
              <a:ext cx="114300" cy="80265"/>
            </a:xfrm>
            <a:prstGeom prst="flowChartDecision">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13"/>
            </a:p>
          </p:txBody>
        </p:sp>
        <p:cxnSp>
          <p:nvCxnSpPr>
            <p:cNvPr id="86" name="Elbow Connector 166">
              <a:extLst>
                <a:ext uri="{FF2B5EF4-FFF2-40B4-BE49-F238E27FC236}">
                  <a16:creationId xmlns:a16="http://schemas.microsoft.com/office/drawing/2014/main" id="{56E55687-7ABE-8248-F577-ADADAE553154}"/>
                </a:ext>
              </a:extLst>
            </p:cNvPr>
            <p:cNvCxnSpPr>
              <a:cxnSpLocks/>
              <a:stCxn id="85" idx="3"/>
            </p:cNvCxnSpPr>
            <p:nvPr/>
          </p:nvCxnSpPr>
          <p:spPr>
            <a:xfrm>
              <a:off x="2488713" y="4878671"/>
              <a:ext cx="601384" cy="0"/>
            </a:xfrm>
            <a:prstGeom prst="straightConnector1">
              <a:avLst/>
            </a:prstGeom>
            <a:ln w="25400" cap="rnd">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87" name="ZoneTexte 32">
              <a:extLst>
                <a:ext uri="{FF2B5EF4-FFF2-40B4-BE49-F238E27FC236}">
                  <a16:creationId xmlns:a16="http://schemas.microsoft.com/office/drawing/2014/main" id="{6B137983-0533-F9EF-7294-41D0B1ED1B3D}"/>
                </a:ext>
              </a:extLst>
            </p:cNvPr>
            <p:cNvSpPr txBox="1"/>
            <p:nvPr/>
          </p:nvSpPr>
          <p:spPr>
            <a:xfrm>
              <a:off x="3090097" y="4815954"/>
              <a:ext cx="810000" cy="184666"/>
            </a:xfrm>
            <a:prstGeom prst="rect">
              <a:avLst/>
            </a:prstGeom>
            <a:noFill/>
          </p:spPr>
          <p:txBody>
            <a:bodyPr wrap="square" rtlCol="0">
              <a:spAutoFit/>
            </a:bodyPr>
            <a:lstStyle/>
            <a:p>
              <a:r>
                <a:rPr lang="fr-FR" sz="600" dirty="0" err="1">
                  <a:latin typeface="Courier New" panose="02070309020205020404" pitchFamily="49" charset="0"/>
                  <a:cs typeface="Courier New" panose="02070309020205020404" pitchFamily="49" charset="0"/>
                </a:rPr>
                <a:t>name</a:t>
              </a:r>
              <a:r>
                <a:rPr lang="fr-FR" sz="600" dirty="0">
                  <a:latin typeface="Courier New" panose="02070309020205020404" pitchFamily="49" charset="0"/>
                  <a:cs typeface="Courier New" panose="02070309020205020404" pitchFamily="49" charset="0"/>
                </a:rPr>
                <a:t>: String</a:t>
              </a:r>
            </a:p>
          </p:txBody>
        </p:sp>
        <p:grpSp>
          <p:nvGrpSpPr>
            <p:cNvPr id="88" name="Groupe 87">
              <a:extLst>
                <a:ext uri="{FF2B5EF4-FFF2-40B4-BE49-F238E27FC236}">
                  <a16:creationId xmlns:a16="http://schemas.microsoft.com/office/drawing/2014/main" id="{A4C608E2-22F1-FD5E-FAE8-E0E75EAF5695}"/>
                </a:ext>
              </a:extLst>
            </p:cNvPr>
            <p:cNvGrpSpPr/>
            <p:nvPr/>
          </p:nvGrpSpPr>
          <p:grpSpPr>
            <a:xfrm>
              <a:off x="1087438" y="5169446"/>
              <a:ext cx="796926" cy="302091"/>
              <a:chOff x="1245996" y="5538786"/>
              <a:chExt cx="796926" cy="302091"/>
            </a:xfrm>
          </p:grpSpPr>
          <p:sp>
            <p:nvSpPr>
              <p:cNvPr id="89" name="ZoneTexte 23">
                <a:extLst>
                  <a:ext uri="{FF2B5EF4-FFF2-40B4-BE49-F238E27FC236}">
                    <a16:creationId xmlns:a16="http://schemas.microsoft.com/office/drawing/2014/main" id="{10C4D5EC-8ADD-2349-2FC8-25BA2F687C00}"/>
                  </a:ext>
                </a:extLst>
              </p:cNvPr>
              <p:cNvSpPr txBox="1"/>
              <p:nvPr/>
            </p:nvSpPr>
            <p:spPr>
              <a:xfrm>
                <a:off x="1245996" y="5579266"/>
                <a:ext cx="796926" cy="215444"/>
              </a:xfrm>
              <a:prstGeom prst="rect">
                <a:avLst/>
              </a:prstGeom>
              <a:noFill/>
            </p:spPr>
            <p:txBody>
              <a:bodyPr wrap="square" rtlCol="0">
                <a:spAutoFit/>
              </a:bodyPr>
              <a:lstStyle/>
              <a:p>
                <a:pPr algn="ctr"/>
                <a:r>
                  <a:rPr lang="fr-FR" sz="800" b="1" dirty="0">
                    <a:latin typeface="Courier New" panose="02070309020205020404" pitchFamily="49" charset="0"/>
                    <a:cs typeface="Courier New" panose="02070309020205020404" pitchFamily="49" charset="0"/>
                  </a:rPr>
                  <a:t>Initial</a:t>
                </a:r>
              </a:p>
            </p:txBody>
          </p:sp>
          <p:sp>
            <p:nvSpPr>
              <p:cNvPr id="90" name="Rectangle 89">
                <a:extLst>
                  <a:ext uri="{FF2B5EF4-FFF2-40B4-BE49-F238E27FC236}">
                    <a16:creationId xmlns:a16="http://schemas.microsoft.com/office/drawing/2014/main" id="{04C7A186-8A8F-E56F-AE29-1449487BA5ED}"/>
                  </a:ext>
                </a:extLst>
              </p:cNvPr>
              <p:cNvSpPr/>
              <p:nvPr/>
            </p:nvSpPr>
            <p:spPr>
              <a:xfrm>
                <a:off x="1263337" y="5538786"/>
                <a:ext cx="762244" cy="302091"/>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sz="1013"/>
              </a:p>
            </p:txBody>
          </p:sp>
        </p:grpSp>
        <p:grpSp>
          <p:nvGrpSpPr>
            <p:cNvPr id="91" name="Groupe 90">
              <a:extLst>
                <a:ext uri="{FF2B5EF4-FFF2-40B4-BE49-F238E27FC236}">
                  <a16:creationId xmlns:a16="http://schemas.microsoft.com/office/drawing/2014/main" id="{B97BC848-DD16-A102-0F7F-C7741B8EA8E9}"/>
                </a:ext>
              </a:extLst>
            </p:cNvPr>
            <p:cNvGrpSpPr/>
            <p:nvPr/>
          </p:nvGrpSpPr>
          <p:grpSpPr>
            <a:xfrm>
              <a:off x="2111032" y="5169446"/>
              <a:ext cx="796926" cy="302091"/>
              <a:chOff x="1245996" y="5538786"/>
              <a:chExt cx="796926" cy="302091"/>
            </a:xfrm>
          </p:grpSpPr>
          <p:sp>
            <p:nvSpPr>
              <p:cNvPr id="92" name="ZoneTexte 23">
                <a:extLst>
                  <a:ext uri="{FF2B5EF4-FFF2-40B4-BE49-F238E27FC236}">
                    <a16:creationId xmlns:a16="http://schemas.microsoft.com/office/drawing/2014/main" id="{07C36DB5-9506-92E9-163F-77AC597D8FAF}"/>
                  </a:ext>
                </a:extLst>
              </p:cNvPr>
              <p:cNvSpPr txBox="1"/>
              <p:nvPr/>
            </p:nvSpPr>
            <p:spPr>
              <a:xfrm>
                <a:off x="1245996" y="5579266"/>
                <a:ext cx="796926" cy="215444"/>
              </a:xfrm>
              <a:prstGeom prst="rect">
                <a:avLst/>
              </a:prstGeom>
              <a:noFill/>
            </p:spPr>
            <p:txBody>
              <a:bodyPr wrap="square" rtlCol="0">
                <a:spAutoFit/>
              </a:bodyPr>
              <a:lstStyle/>
              <a:p>
                <a:pPr algn="ctr"/>
                <a:r>
                  <a:rPr lang="fr-FR" sz="800" b="1" dirty="0">
                    <a:latin typeface="Courier New" panose="02070309020205020404" pitchFamily="49" charset="0"/>
                    <a:cs typeface="Courier New" panose="02070309020205020404" pitchFamily="49" charset="0"/>
                  </a:rPr>
                  <a:t>Regular</a:t>
                </a:r>
              </a:p>
            </p:txBody>
          </p:sp>
          <p:sp>
            <p:nvSpPr>
              <p:cNvPr id="93" name="Rectangle 92">
                <a:extLst>
                  <a:ext uri="{FF2B5EF4-FFF2-40B4-BE49-F238E27FC236}">
                    <a16:creationId xmlns:a16="http://schemas.microsoft.com/office/drawing/2014/main" id="{42E8517D-C5E8-3AC7-E1FD-44AB9BC35B12}"/>
                  </a:ext>
                </a:extLst>
              </p:cNvPr>
              <p:cNvSpPr/>
              <p:nvPr/>
            </p:nvSpPr>
            <p:spPr>
              <a:xfrm>
                <a:off x="1263337" y="5538786"/>
                <a:ext cx="762244" cy="302091"/>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sz="1013"/>
              </a:p>
            </p:txBody>
          </p:sp>
        </p:grpSp>
        <p:sp>
          <p:nvSpPr>
            <p:cNvPr id="94" name="Isosceles Triangle 219">
              <a:extLst>
                <a:ext uri="{FF2B5EF4-FFF2-40B4-BE49-F238E27FC236}">
                  <a16:creationId xmlns:a16="http://schemas.microsoft.com/office/drawing/2014/main" id="{B0D1E49C-FAB5-4DA2-3035-91A04E29A476}"/>
                </a:ext>
              </a:extLst>
            </p:cNvPr>
            <p:cNvSpPr/>
            <p:nvPr/>
          </p:nvSpPr>
          <p:spPr>
            <a:xfrm>
              <a:off x="1953228" y="5007968"/>
              <a:ext cx="109277" cy="127382"/>
            </a:xfrm>
            <a:prstGeom prst="triangle">
              <a:avLst/>
            </a:prstGeom>
            <a:ln w="12700" cap="rnd">
              <a:solidFill>
                <a:srgbClr val="00B0F0"/>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sz="1013">
                <a:solidFill>
                  <a:srgbClr val="00B0F0"/>
                </a:solidFill>
              </a:endParaRPr>
            </a:p>
          </p:txBody>
        </p:sp>
        <p:cxnSp>
          <p:nvCxnSpPr>
            <p:cNvPr id="95" name="Connecteur droit 48">
              <a:extLst>
                <a:ext uri="{FF2B5EF4-FFF2-40B4-BE49-F238E27FC236}">
                  <a16:creationId xmlns:a16="http://schemas.microsoft.com/office/drawing/2014/main" id="{0B1D2923-2A14-214F-5068-7B6B0F728EA5}"/>
                </a:ext>
              </a:extLst>
            </p:cNvPr>
            <p:cNvCxnSpPr>
              <a:cxnSpLocks/>
              <a:stCxn id="94" idx="3"/>
              <a:endCxn id="90" idx="3"/>
            </p:cNvCxnSpPr>
            <p:nvPr/>
          </p:nvCxnSpPr>
          <p:spPr>
            <a:xfrm rot="5400000">
              <a:off x="1844874" y="5157499"/>
              <a:ext cx="185142" cy="140844"/>
            </a:xfrm>
            <a:prstGeom prst="bentConnector2">
              <a:avLst/>
            </a:prstGeom>
            <a:ln w="12700" cap="rnd">
              <a:solidFill>
                <a:srgbClr val="00B0F0"/>
              </a:solidFill>
              <a:tailEnd type="none"/>
            </a:ln>
          </p:spPr>
          <p:style>
            <a:lnRef idx="1">
              <a:schemeClr val="accent1"/>
            </a:lnRef>
            <a:fillRef idx="0">
              <a:schemeClr val="accent1"/>
            </a:fillRef>
            <a:effectRef idx="0">
              <a:schemeClr val="accent1"/>
            </a:effectRef>
            <a:fontRef idx="minor">
              <a:schemeClr val="tx1"/>
            </a:fontRef>
          </p:style>
        </p:cxnSp>
        <p:cxnSp>
          <p:nvCxnSpPr>
            <p:cNvPr id="96" name="Connecteur droit 48">
              <a:extLst>
                <a:ext uri="{FF2B5EF4-FFF2-40B4-BE49-F238E27FC236}">
                  <a16:creationId xmlns:a16="http://schemas.microsoft.com/office/drawing/2014/main" id="{81934660-ACC3-6FFF-3C1C-7B37E86C513D}"/>
                </a:ext>
              </a:extLst>
            </p:cNvPr>
            <p:cNvCxnSpPr>
              <a:cxnSpLocks/>
              <a:stCxn id="94" idx="3"/>
              <a:endCxn id="93" idx="1"/>
            </p:cNvCxnSpPr>
            <p:nvPr/>
          </p:nvCxnSpPr>
          <p:spPr>
            <a:xfrm rot="16200000" flipH="1">
              <a:off x="1975549" y="5167668"/>
              <a:ext cx="185142" cy="120506"/>
            </a:xfrm>
            <a:prstGeom prst="bentConnector2">
              <a:avLst/>
            </a:prstGeom>
            <a:ln w="12700" cap="rnd">
              <a:solidFill>
                <a:srgbClr val="00B0F0"/>
              </a:solidFill>
              <a:tailEnd type="none"/>
            </a:ln>
          </p:spPr>
          <p:style>
            <a:lnRef idx="1">
              <a:schemeClr val="accent1"/>
            </a:lnRef>
            <a:fillRef idx="0">
              <a:schemeClr val="accent1"/>
            </a:fillRef>
            <a:effectRef idx="0">
              <a:schemeClr val="accent1"/>
            </a:effectRef>
            <a:fontRef idx="minor">
              <a:schemeClr val="tx1"/>
            </a:fontRef>
          </p:style>
        </p:cxnSp>
      </p:grpSp>
      <p:cxnSp>
        <p:nvCxnSpPr>
          <p:cNvPr id="98" name="Connecteur droit 97">
            <a:extLst>
              <a:ext uri="{FF2B5EF4-FFF2-40B4-BE49-F238E27FC236}">
                <a16:creationId xmlns:a16="http://schemas.microsoft.com/office/drawing/2014/main" id="{48E55EF3-2445-A0C2-39F9-1EC65D90E1B1}"/>
              </a:ext>
            </a:extLst>
          </p:cNvPr>
          <p:cNvCxnSpPr>
            <a:cxnSpLocks/>
          </p:cNvCxnSpPr>
          <p:nvPr/>
        </p:nvCxnSpPr>
        <p:spPr>
          <a:xfrm>
            <a:off x="4464812" y="2547644"/>
            <a:ext cx="0" cy="2079188"/>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99" name="Connecteur droit 98">
            <a:extLst>
              <a:ext uri="{FF2B5EF4-FFF2-40B4-BE49-F238E27FC236}">
                <a16:creationId xmlns:a16="http://schemas.microsoft.com/office/drawing/2014/main" id="{905BC7AC-3D1B-699E-B587-38FDEF61F72D}"/>
              </a:ext>
            </a:extLst>
          </p:cNvPr>
          <p:cNvCxnSpPr>
            <a:cxnSpLocks/>
          </p:cNvCxnSpPr>
          <p:nvPr/>
        </p:nvCxnSpPr>
        <p:spPr>
          <a:xfrm>
            <a:off x="3073506" y="2675591"/>
            <a:ext cx="0" cy="1951889"/>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3" name="Right Arrow 11">
            <a:extLst>
              <a:ext uri="{FF2B5EF4-FFF2-40B4-BE49-F238E27FC236}">
                <a16:creationId xmlns:a16="http://schemas.microsoft.com/office/drawing/2014/main" id="{832837C4-CF84-F773-1257-8BD2C53DEBE0}"/>
              </a:ext>
            </a:extLst>
          </p:cNvPr>
          <p:cNvSpPr/>
          <p:nvPr/>
        </p:nvSpPr>
        <p:spPr>
          <a:xfrm>
            <a:off x="5272356" y="1947867"/>
            <a:ext cx="1678240" cy="763065"/>
          </a:xfrm>
          <a:prstGeom prst="rightArrow">
            <a:avLst>
              <a:gd name="adj1" fmla="val 42359"/>
              <a:gd name="adj2" fmla="val 83272"/>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600" dirty="0"/>
              <a:t>evolution</a:t>
            </a:r>
          </a:p>
        </p:txBody>
      </p:sp>
      <p:sp>
        <p:nvSpPr>
          <p:cNvPr id="11" name="Title 10">
            <a:extLst>
              <a:ext uri="{FF2B5EF4-FFF2-40B4-BE49-F238E27FC236}">
                <a16:creationId xmlns:a16="http://schemas.microsoft.com/office/drawing/2014/main" id="{DB58DEEA-26A1-FDEF-3144-BC048FDF828C}"/>
              </a:ext>
            </a:extLst>
          </p:cNvPr>
          <p:cNvSpPr>
            <a:spLocks noGrp="1"/>
          </p:cNvSpPr>
          <p:nvPr>
            <p:ph type="title"/>
          </p:nvPr>
        </p:nvSpPr>
        <p:spPr/>
        <p:txBody>
          <a:bodyPr/>
          <a:lstStyle/>
          <a:p>
            <a:r>
              <a:rPr lang="en-US" dirty="0"/>
              <a:t>Finding impacted elements of </a:t>
            </a:r>
            <a:r>
              <a:rPr lang="en-US" dirty="0">
                <a:latin typeface="Courier New" panose="02070309020205020404" pitchFamily="49" charset="0"/>
                <a:cs typeface="Courier New" panose="02070309020205020404" pitchFamily="49" charset="0"/>
              </a:rPr>
              <a:t>Create</a:t>
            </a:r>
            <a:endParaRPr lang="en-US" dirty="0"/>
          </a:p>
        </p:txBody>
      </p:sp>
      <p:cxnSp>
        <p:nvCxnSpPr>
          <p:cNvPr id="108" name="Elbow Connector 107">
            <a:extLst>
              <a:ext uri="{FF2B5EF4-FFF2-40B4-BE49-F238E27FC236}">
                <a16:creationId xmlns:a16="http://schemas.microsoft.com/office/drawing/2014/main" id="{2F59E2E6-5C31-084A-BE21-905BC6EE822E}"/>
              </a:ext>
            </a:extLst>
          </p:cNvPr>
          <p:cNvCxnSpPr>
            <a:cxnSpLocks/>
          </p:cNvCxnSpPr>
          <p:nvPr/>
        </p:nvCxnSpPr>
        <p:spPr>
          <a:xfrm rot="10800000" flipH="1" flipV="1">
            <a:off x="1074984" y="1991068"/>
            <a:ext cx="10417" cy="2697768"/>
          </a:xfrm>
          <a:prstGeom prst="bentConnector3">
            <a:avLst>
              <a:gd name="adj1" fmla="val -2194490"/>
            </a:avLst>
          </a:prstGeom>
          <a:ln w="28575"/>
        </p:spPr>
        <p:style>
          <a:lnRef idx="1">
            <a:schemeClr val="accent1"/>
          </a:lnRef>
          <a:fillRef idx="0">
            <a:schemeClr val="accent1"/>
          </a:fillRef>
          <a:effectRef idx="0">
            <a:schemeClr val="accent1"/>
          </a:effectRef>
          <a:fontRef idx="minor">
            <a:schemeClr val="tx1"/>
          </a:fontRef>
        </p:style>
      </p:cxnSp>
      <p:grpSp>
        <p:nvGrpSpPr>
          <p:cNvPr id="138" name="Group 137">
            <a:extLst>
              <a:ext uri="{FF2B5EF4-FFF2-40B4-BE49-F238E27FC236}">
                <a16:creationId xmlns:a16="http://schemas.microsoft.com/office/drawing/2014/main" id="{1F03876C-49B9-E38A-F848-CA8A22F7B662}"/>
              </a:ext>
            </a:extLst>
          </p:cNvPr>
          <p:cNvGrpSpPr/>
          <p:nvPr/>
        </p:nvGrpSpPr>
        <p:grpSpPr>
          <a:xfrm>
            <a:off x="2437384" y="2456550"/>
            <a:ext cx="1023594" cy="3266628"/>
            <a:chOff x="2437384" y="2456550"/>
            <a:chExt cx="1023594" cy="3266628"/>
          </a:xfrm>
        </p:grpSpPr>
        <p:cxnSp>
          <p:nvCxnSpPr>
            <p:cNvPr id="139" name="Elbow Connector 138">
              <a:extLst>
                <a:ext uri="{FF2B5EF4-FFF2-40B4-BE49-F238E27FC236}">
                  <a16:creationId xmlns:a16="http://schemas.microsoft.com/office/drawing/2014/main" id="{CC24AC0F-5175-83DE-86BB-45C0A02A1F1C}"/>
                </a:ext>
              </a:extLst>
            </p:cNvPr>
            <p:cNvCxnSpPr>
              <a:cxnSpLocks/>
            </p:cNvCxnSpPr>
            <p:nvPr/>
          </p:nvCxnSpPr>
          <p:spPr>
            <a:xfrm rot="16200000" flipH="1">
              <a:off x="2942831" y="4978432"/>
              <a:ext cx="12700" cy="1023594"/>
            </a:xfrm>
            <a:prstGeom prst="bentConnector3">
              <a:avLst>
                <a:gd name="adj1" fmla="val 1800000"/>
              </a:avLst>
            </a:prstGeom>
            <a:ln w="28575"/>
          </p:spPr>
          <p:style>
            <a:lnRef idx="1">
              <a:schemeClr val="accent1"/>
            </a:lnRef>
            <a:fillRef idx="0">
              <a:schemeClr val="accent1"/>
            </a:fillRef>
            <a:effectRef idx="0">
              <a:schemeClr val="accent1"/>
            </a:effectRef>
            <a:fontRef idx="minor">
              <a:schemeClr val="tx1"/>
            </a:fontRef>
          </p:style>
        </p:cxnSp>
        <p:cxnSp>
          <p:nvCxnSpPr>
            <p:cNvPr id="140" name="Elbow Connector 139">
              <a:extLst>
                <a:ext uri="{FF2B5EF4-FFF2-40B4-BE49-F238E27FC236}">
                  <a16:creationId xmlns:a16="http://schemas.microsoft.com/office/drawing/2014/main" id="{43855B8B-28E2-237D-5F36-ECA4B9F78053}"/>
                </a:ext>
              </a:extLst>
            </p:cNvPr>
            <p:cNvCxnSpPr>
              <a:cxnSpLocks/>
            </p:cNvCxnSpPr>
            <p:nvPr/>
          </p:nvCxnSpPr>
          <p:spPr>
            <a:xfrm rot="5400000" flipH="1" flipV="1">
              <a:off x="1377296" y="4042559"/>
              <a:ext cx="3266628" cy="94610"/>
            </a:xfrm>
            <a:prstGeom prst="bentConnector5">
              <a:avLst>
                <a:gd name="adj1" fmla="val -3610"/>
                <a:gd name="adj2" fmla="val -2408278"/>
                <a:gd name="adj3" fmla="val 129214"/>
              </a:avLst>
            </a:prstGeom>
            <a:ln w="28575"/>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551883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67"/>
                                        </p:tgtEl>
                                        <p:attrNameLst>
                                          <p:attrName>style.visibility</p:attrName>
                                        </p:attrNameLst>
                                      </p:cBhvr>
                                      <p:to>
                                        <p:strVal val="visible"/>
                                      </p:to>
                                    </p:set>
                                    <p:animEffect transition="in" filter="fade">
                                      <p:cBhvr>
                                        <p:cTn id="10" dur="500"/>
                                        <p:tgtEl>
                                          <p:spTgt spid="6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08"/>
                                        </p:tgtEl>
                                        <p:attrNameLst>
                                          <p:attrName>style.visibility</p:attrName>
                                        </p:attrNameLst>
                                      </p:cBhvr>
                                      <p:to>
                                        <p:strVal val="visible"/>
                                      </p:to>
                                    </p:set>
                                    <p:animEffect transition="in" filter="fade">
                                      <p:cBhvr>
                                        <p:cTn id="15" dur="500"/>
                                        <p:tgtEl>
                                          <p:spTgt spid="108"/>
                                        </p:tgtEl>
                                      </p:cBhvr>
                                    </p:animEffect>
                                  </p:childTnLst>
                                </p:cTn>
                              </p:par>
                              <p:par>
                                <p:cTn id="16" presetID="10" presetClass="entr" presetSubtype="0" fill="hold" nodeType="withEffect">
                                  <p:stCondLst>
                                    <p:cond delay="0"/>
                                  </p:stCondLst>
                                  <p:childTnLst>
                                    <p:set>
                                      <p:cBhvr>
                                        <p:cTn id="17" dur="1" fill="hold">
                                          <p:stCondLst>
                                            <p:cond delay="0"/>
                                          </p:stCondLst>
                                        </p:cTn>
                                        <p:tgtEl>
                                          <p:spTgt spid="99"/>
                                        </p:tgtEl>
                                        <p:attrNameLst>
                                          <p:attrName>style.visibility</p:attrName>
                                        </p:attrNameLst>
                                      </p:cBhvr>
                                      <p:to>
                                        <p:strVal val="visible"/>
                                      </p:to>
                                    </p:set>
                                    <p:animEffect transition="in" filter="fade">
                                      <p:cBhvr>
                                        <p:cTn id="18" dur="500"/>
                                        <p:tgtEl>
                                          <p:spTgt spid="99"/>
                                        </p:tgtEl>
                                      </p:cBhvr>
                                    </p:animEffect>
                                  </p:childTnLst>
                                </p:cTn>
                              </p:par>
                              <p:par>
                                <p:cTn id="19" presetID="10" presetClass="entr" presetSubtype="0" fill="hold" nodeType="withEffect">
                                  <p:stCondLst>
                                    <p:cond delay="0"/>
                                  </p:stCondLst>
                                  <p:childTnLst>
                                    <p:set>
                                      <p:cBhvr>
                                        <p:cTn id="20" dur="1" fill="hold">
                                          <p:stCondLst>
                                            <p:cond delay="0"/>
                                          </p:stCondLst>
                                        </p:cTn>
                                        <p:tgtEl>
                                          <p:spTgt spid="98"/>
                                        </p:tgtEl>
                                        <p:attrNameLst>
                                          <p:attrName>style.visibility</p:attrName>
                                        </p:attrNameLst>
                                      </p:cBhvr>
                                      <p:to>
                                        <p:strVal val="visible"/>
                                      </p:to>
                                    </p:set>
                                    <p:animEffect transition="in" filter="fade">
                                      <p:cBhvr>
                                        <p:cTn id="21" dur="500"/>
                                        <p:tgtEl>
                                          <p:spTgt spid="98"/>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38"/>
                                        </p:tgtEl>
                                        <p:attrNameLst>
                                          <p:attrName>style.visibility</p:attrName>
                                        </p:attrNameLst>
                                      </p:cBhvr>
                                      <p:to>
                                        <p:strVal val="visible"/>
                                      </p:to>
                                    </p:set>
                                    <p:animEffect transition="in" filter="fade">
                                      <p:cBhvr>
                                        <p:cTn id="26" dur="500"/>
                                        <p:tgtEl>
                                          <p:spTgt spid="1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extLst>
    <p:ext uri="{6950BFC3-D8DA-4A85-94F7-54DA5524770B}">
      <p188:commentRel xmlns:p188="http://schemas.microsoft.com/office/powerpoint/2018/8/main" r:id="rId2"/>
    </p:ext>
  </p:extLs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69678048-8DB4-5A3B-02FB-FD99D000FCE6}"/>
              </a:ext>
            </a:extLst>
          </p:cNvPr>
          <p:cNvSpPr>
            <a:spLocks noGrp="1"/>
          </p:cNvSpPr>
          <p:nvPr>
            <p:ph type="ftr" sz="quarter" idx="11"/>
          </p:nvPr>
        </p:nvSpPr>
        <p:spPr/>
        <p:txBody>
          <a:bodyPr/>
          <a:lstStyle/>
          <a:p>
            <a:r>
              <a:rPr lang="en-GB"/>
              <a:t>Co-Evolving Meta-Models and View Types in View-Based Development</a:t>
            </a:r>
            <a:endParaRPr lang="en-GB" dirty="0"/>
          </a:p>
        </p:txBody>
      </p:sp>
      <p:sp>
        <p:nvSpPr>
          <p:cNvPr id="5" name="Slide Number Placeholder 4">
            <a:extLst>
              <a:ext uri="{FF2B5EF4-FFF2-40B4-BE49-F238E27FC236}">
                <a16:creationId xmlns:a16="http://schemas.microsoft.com/office/drawing/2014/main" id="{3EC2283B-0E6D-05C6-9773-4F09B9869968}"/>
              </a:ext>
            </a:extLst>
          </p:cNvPr>
          <p:cNvSpPr>
            <a:spLocks noGrp="1"/>
          </p:cNvSpPr>
          <p:nvPr>
            <p:ph type="sldNum" sz="quarter" idx="12"/>
          </p:nvPr>
        </p:nvSpPr>
        <p:spPr/>
        <p:txBody>
          <a:bodyPr/>
          <a:lstStyle/>
          <a:p>
            <a:fld id="{C194BDB0-F4EA-4DD6-8281-CCE2440D0CE0}" type="slidenum">
              <a:rPr lang="en-GB" smtClean="0"/>
              <a:t>15</a:t>
            </a:fld>
            <a:endParaRPr lang="en-GB" dirty="0"/>
          </a:p>
        </p:txBody>
      </p:sp>
      <p:pic>
        <p:nvPicPr>
          <p:cNvPr id="11" name="Content Placeholder 10">
            <a:extLst>
              <a:ext uri="{FF2B5EF4-FFF2-40B4-BE49-F238E27FC236}">
                <a16:creationId xmlns:a16="http://schemas.microsoft.com/office/drawing/2014/main" id="{DC9070AC-2EA1-ED7A-E68A-E20B71DCB28D}"/>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tretch>
            <a:fillRect/>
          </a:stretch>
        </p:blipFill>
        <p:spPr>
          <a:xfrm>
            <a:off x="1081056" y="2317313"/>
            <a:ext cx="10029887" cy="2223374"/>
          </a:xfrm>
        </p:spPr>
      </p:pic>
      <p:sp>
        <p:nvSpPr>
          <p:cNvPr id="3" name="Ellipse 2">
            <a:extLst>
              <a:ext uri="{FF2B5EF4-FFF2-40B4-BE49-F238E27FC236}">
                <a16:creationId xmlns:a16="http://schemas.microsoft.com/office/drawing/2014/main" id="{C93C564D-AF15-19FB-F749-53CDF58D01D0}"/>
              </a:ext>
            </a:extLst>
          </p:cNvPr>
          <p:cNvSpPr/>
          <p:nvPr/>
        </p:nvSpPr>
        <p:spPr>
          <a:xfrm>
            <a:off x="6793357" y="3321508"/>
            <a:ext cx="2589485" cy="1114435"/>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9" name="Title 8">
            <a:extLst>
              <a:ext uri="{FF2B5EF4-FFF2-40B4-BE49-F238E27FC236}">
                <a16:creationId xmlns:a16="http://schemas.microsoft.com/office/drawing/2014/main" id="{A9700256-151C-2C21-1A93-40F7EAA94857}"/>
              </a:ext>
            </a:extLst>
          </p:cNvPr>
          <p:cNvSpPr>
            <a:spLocks noGrp="1"/>
          </p:cNvSpPr>
          <p:nvPr>
            <p:ph type="title"/>
          </p:nvPr>
        </p:nvSpPr>
        <p:spPr/>
        <p:txBody>
          <a:bodyPr/>
          <a:lstStyle/>
          <a:p>
            <a:r>
              <a:rPr lang="en-US" dirty="0"/>
              <a:t>A Metamodel for </a:t>
            </a:r>
            <a:r>
              <a:rPr lang="en-US" dirty="0">
                <a:latin typeface="Courier New" panose="02070309020205020404" pitchFamily="49" charset="0"/>
                <a:cs typeface="Courier New" panose="02070309020205020404" pitchFamily="49" charset="0"/>
              </a:rPr>
              <a:t>Suggestion</a:t>
            </a:r>
            <a:r>
              <a:rPr lang="en-US" dirty="0"/>
              <a:t>s</a:t>
            </a:r>
          </a:p>
        </p:txBody>
      </p:sp>
    </p:spTree>
    <p:extLst>
      <p:ext uri="{BB962C8B-B14F-4D97-AF65-F5344CB8AC3E}">
        <p14:creationId xmlns:p14="http://schemas.microsoft.com/office/powerpoint/2010/main" val="2359242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6E594FD3-613B-B963-C2C4-EE8629B15CEF}"/>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tretch>
            <a:fillRect/>
          </a:stretch>
        </p:blipFill>
        <p:spPr>
          <a:xfrm>
            <a:off x="817620" y="1736785"/>
            <a:ext cx="10556760" cy="3195093"/>
          </a:xfrm>
        </p:spPr>
      </p:pic>
      <p:sp>
        <p:nvSpPr>
          <p:cNvPr id="4" name="Footer Placeholder 3">
            <a:extLst>
              <a:ext uri="{FF2B5EF4-FFF2-40B4-BE49-F238E27FC236}">
                <a16:creationId xmlns:a16="http://schemas.microsoft.com/office/drawing/2014/main" id="{3EA5C5F1-E259-29E4-6AF5-7CB915207A75}"/>
              </a:ext>
            </a:extLst>
          </p:cNvPr>
          <p:cNvSpPr>
            <a:spLocks noGrp="1"/>
          </p:cNvSpPr>
          <p:nvPr>
            <p:ph type="ftr" sz="quarter" idx="11"/>
          </p:nvPr>
        </p:nvSpPr>
        <p:spPr/>
        <p:txBody>
          <a:bodyPr/>
          <a:lstStyle/>
          <a:p>
            <a:r>
              <a:rPr lang="en-GB"/>
              <a:t>Co-Evolving Meta-Models and View Types in View-Based Development</a:t>
            </a:r>
            <a:endParaRPr lang="en-GB" dirty="0"/>
          </a:p>
        </p:txBody>
      </p:sp>
      <p:sp>
        <p:nvSpPr>
          <p:cNvPr id="5" name="Slide Number Placeholder 4">
            <a:extLst>
              <a:ext uri="{FF2B5EF4-FFF2-40B4-BE49-F238E27FC236}">
                <a16:creationId xmlns:a16="http://schemas.microsoft.com/office/drawing/2014/main" id="{FC90581A-1658-3363-C8A5-F52BDACC6079}"/>
              </a:ext>
            </a:extLst>
          </p:cNvPr>
          <p:cNvSpPr>
            <a:spLocks noGrp="1"/>
          </p:cNvSpPr>
          <p:nvPr>
            <p:ph type="sldNum" sz="quarter" idx="12"/>
          </p:nvPr>
        </p:nvSpPr>
        <p:spPr/>
        <p:txBody>
          <a:bodyPr/>
          <a:lstStyle/>
          <a:p>
            <a:fld id="{C194BDB0-F4EA-4DD6-8281-CCE2440D0CE0}" type="slidenum">
              <a:rPr lang="en-GB" smtClean="0"/>
              <a:t>16</a:t>
            </a:fld>
            <a:endParaRPr lang="en-GB" dirty="0"/>
          </a:p>
        </p:txBody>
      </p:sp>
      <p:sp>
        <p:nvSpPr>
          <p:cNvPr id="6" name="Title 5">
            <a:extLst>
              <a:ext uri="{FF2B5EF4-FFF2-40B4-BE49-F238E27FC236}">
                <a16:creationId xmlns:a16="http://schemas.microsoft.com/office/drawing/2014/main" id="{0CA640FD-6DA9-32A2-28F5-154A9018DAD8}"/>
              </a:ext>
            </a:extLst>
          </p:cNvPr>
          <p:cNvSpPr>
            <a:spLocks noGrp="1"/>
          </p:cNvSpPr>
          <p:nvPr>
            <p:ph type="title"/>
          </p:nvPr>
        </p:nvSpPr>
        <p:spPr/>
        <p:txBody>
          <a:bodyPr/>
          <a:lstStyle/>
          <a:p>
            <a:r>
              <a:rPr lang="en-US" dirty="0"/>
              <a:t>Recommending actions for VT co-evolution</a:t>
            </a:r>
          </a:p>
        </p:txBody>
      </p:sp>
    </p:spTree>
    <p:extLst>
      <p:ext uri="{BB962C8B-B14F-4D97-AF65-F5344CB8AC3E}">
        <p14:creationId xmlns:p14="http://schemas.microsoft.com/office/powerpoint/2010/main" val="754280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69678048-8DB4-5A3B-02FB-FD99D000FCE6}"/>
              </a:ext>
            </a:extLst>
          </p:cNvPr>
          <p:cNvSpPr>
            <a:spLocks noGrp="1"/>
          </p:cNvSpPr>
          <p:nvPr>
            <p:ph type="ftr" sz="quarter" idx="11"/>
          </p:nvPr>
        </p:nvSpPr>
        <p:spPr/>
        <p:txBody>
          <a:bodyPr/>
          <a:lstStyle/>
          <a:p>
            <a:r>
              <a:rPr lang="en-GB"/>
              <a:t>Co-Evolving Meta-Models and View Types in View-Based Development</a:t>
            </a:r>
            <a:endParaRPr lang="en-GB" dirty="0"/>
          </a:p>
        </p:txBody>
      </p:sp>
      <p:sp>
        <p:nvSpPr>
          <p:cNvPr id="5" name="Slide Number Placeholder 4">
            <a:extLst>
              <a:ext uri="{FF2B5EF4-FFF2-40B4-BE49-F238E27FC236}">
                <a16:creationId xmlns:a16="http://schemas.microsoft.com/office/drawing/2014/main" id="{3EC2283B-0E6D-05C6-9773-4F09B9869968}"/>
              </a:ext>
            </a:extLst>
          </p:cNvPr>
          <p:cNvSpPr>
            <a:spLocks noGrp="1"/>
          </p:cNvSpPr>
          <p:nvPr>
            <p:ph type="sldNum" sz="quarter" idx="12"/>
          </p:nvPr>
        </p:nvSpPr>
        <p:spPr/>
        <p:txBody>
          <a:bodyPr/>
          <a:lstStyle/>
          <a:p>
            <a:fld id="{C194BDB0-F4EA-4DD6-8281-CCE2440D0CE0}" type="slidenum">
              <a:rPr lang="en-GB" smtClean="0"/>
              <a:t>17</a:t>
            </a:fld>
            <a:endParaRPr lang="en-GB" dirty="0"/>
          </a:p>
        </p:txBody>
      </p:sp>
      <p:grpSp>
        <p:nvGrpSpPr>
          <p:cNvPr id="66" name="Group 65">
            <a:extLst>
              <a:ext uri="{FF2B5EF4-FFF2-40B4-BE49-F238E27FC236}">
                <a16:creationId xmlns:a16="http://schemas.microsoft.com/office/drawing/2014/main" id="{1DF12E00-E00F-96AA-AD08-0A3997D87E9C}"/>
              </a:ext>
            </a:extLst>
          </p:cNvPr>
          <p:cNvGrpSpPr/>
          <p:nvPr/>
        </p:nvGrpSpPr>
        <p:grpSpPr>
          <a:xfrm>
            <a:off x="1087438" y="1587156"/>
            <a:ext cx="3555406" cy="1379384"/>
            <a:chOff x="488200" y="724820"/>
            <a:chExt cx="3555406" cy="1379384"/>
          </a:xfrm>
        </p:grpSpPr>
        <p:sp>
          <p:nvSpPr>
            <p:cNvPr id="7" name="Rectangle 6">
              <a:extLst>
                <a:ext uri="{FF2B5EF4-FFF2-40B4-BE49-F238E27FC236}">
                  <a16:creationId xmlns:a16="http://schemas.microsoft.com/office/drawing/2014/main" id="{49E05E5E-757D-F72B-8E12-BDE0E6BB2E04}"/>
                </a:ext>
              </a:extLst>
            </p:cNvPr>
            <p:cNvSpPr/>
            <p:nvPr/>
          </p:nvSpPr>
          <p:spPr>
            <a:xfrm>
              <a:off x="488200" y="724820"/>
              <a:ext cx="1164431" cy="550361"/>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13"/>
            </a:p>
          </p:txBody>
        </p:sp>
        <p:cxnSp>
          <p:nvCxnSpPr>
            <p:cNvPr id="8" name="Connecteur droit 7">
              <a:extLst>
                <a:ext uri="{FF2B5EF4-FFF2-40B4-BE49-F238E27FC236}">
                  <a16:creationId xmlns:a16="http://schemas.microsoft.com/office/drawing/2014/main" id="{4C8C32BF-980E-4228-7355-67E5E8B1206D}"/>
                </a:ext>
              </a:extLst>
            </p:cNvPr>
            <p:cNvCxnSpPr/>
            <p:nvPr/>
          </p:nvCxnSpPr>
          <p:spPr>
            <a:xfrm>
              <a:off x="488200" y="1024857"/>
              <a:ext cx="116443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ZoneTexte 8">
              <a:extLst>
                <a:ext uri="{FF2B5EF4-FFF2-40B4-BE49-F238E27FC236}">
                  <a16:creationId xmlns:a16="http://schemas.microsoft.com/office/drawing/2014/main" id="{BC78A824-DAB5-8678-9458-9A91F662AA8F}"/>
                </a:ext>
              </a:extLst>
            </p:cNvPr>
            <p:cNvSpPr txBox="1"/>
            <p:nvPr/>
          </p:nvSpPr>
          <p:spPr>
            <a:xfrm>
              <a:off x="554936" y="747858"/>
              <a:ext cx="1067817" cy="230832"/>
            </a:xfrm>
            <a:prstGeom prst="rect">
              <a:avLst/>
            </a:prstGeom>
            <a:solidFill>
              <a:schemeClr val="bg1">
                <a:lumMod val="95000"/>
              </a:schemeClr>
            </a:solidFill>
          </p:spPr>
          <p:txBody>
            <a:bodyPr wrap="square" rtlCol="0">
              <a:spAutoFit/>
            </a:bodyPr>
            <a:lstStyle/>
            <a:p>
              <a:pPr algn="ctr"/>
              <a:r>
                <a:rPr lang="fr-FR" sz="900" b="1" dirty="0">
                  <a:latin typeface="Courier New" panose="02070309020205020404" pitchFamily="49" charset="0"/>
                  <a:cs typeface="Courier New" panose="02070309020205020404" pitchFamily="49" charset="0"/>
                </a:rPr>
                <a:t>FSM</a:t>
              </a:r>
            </a:p>
          </p:txBody>
        </p:sp>
        <p:sp>
          <p:nvSpPr>
            <p:cNvPr id="10" name="Organigramme : Décision 9">
              <a:extLst>
                <a:ext uri="{FF2B5EF4-FFF2-40B4-BE49-F238E27FC236}">
                  <a16:creationId xmlns:a16="http://schemas.microsoft.com/office/drawing/2014/main" id="{AE95702D-2BC9-4EFB-7D43-E65104FE6E6E}"/>
                </a:ext>
              </a:extLst>
            </p:cNvPr>
            <p:cNvSpPr/>
            <p:nvPr/>
          </p:nvSpPr>
          <p:spPr>
            <a:xfrm>
              <a:off x="1658809" y="1099363"/>
              <a:ext cx="114300" cy="80265"/>
            </a:xfrm>
            <a:prstGeom prst="flowChartDecision">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13"/>
            </a:p>
          </p:txBody>
        </p:sp>
        <p:grpSp>
          <p:nvGrpSpPr>
            <p:cNvPr id="12" name="Groupe 11">
              <a:extLst>
                <a:ext uri="{FF2B5EF4-FFF2-40B4-BE49-F238E27FC236}">
                  <a16:creationId xmlns:a16="http://schemas.microsoft.com/office/drawing/2014/main" id="{F3B90486-761A-A3FC-1BC6-6A5906E8E8F6}"/>
                </a:ext>
              </a:extLst>
            </p:cNvPr>
            <p:cNvGrpSpPr/>
            <p:nvPr/>
          </p:nvGrpSpPr>
          <p:grpSpPr>
            <a:xfrm>
              <a:off x="1691787" y="1253115"/>
              <a:ext cx="931985" cy="563307"/>
              <a:chOff x="4900389" y="3898523"/>
              <a:chExt cx="931985" cy="563307"/>
            </a:xfrm>
          </p:grpSpPr>
          <p:sp>
            <p:nvSpPr>
              <p:cNvPr id="13" name="ZoneTexte 32">
                <a:extLst>
                  <a:ext uri="{FF2B5EF4-FFF2-40B4-BE49-F238E27FC236}">
                    <a16:creationId xmlns:a16="http://schemas.microsoft.com/office/drawing/2014/main" id="{D83E84E2-D7FA-2703-6EC4-E962D70DE075}"/>
                  </a:ext>
                </a:extLst>
              </p:cNvPr>
              <p:cNvSpPr txBox="1"/>
              <p:nvPr/>
            </p:nvSpPr>
            <p:spPr>
              <a:xfrm>
                <a:off x="4900389" y="4123276"/>
                <a:ext cx="921650" cy="338554"/>
              </a:xfrm>
              <a:prstGeom prst="rect">
                <a:avLst/>
              </a:prstGeom>
              <a:noFill/>
            </p:spPr>
            <p:txBody>
              <a:bodyPr wrap="square" rtlCol="0">
                <a:spAutoFit/>
              </a:bodyPr>
              <a:lstStyle/>
              <a:p>
                <a:r>
                  <a:rPr lang="fr-FR" sz="800" dirty="0" err="1">
                    <a:latin typeface="Courier New" panose="02070309020205020404" pitchFamily="49" charset="0"/>
                    <a:cs typeface="Courier New" panose="02070309020205020404" pitchFamily="49" charset="0"/>
                  </a:rPr>
                  <a:t>kind</a:t>
                </a:r>
                <a:r>
                  <a:rPr lang="fr-FR" sz="800" dirty="0">
                    <a:latin typeface="Courier New" panose="02070309020205020404" pitchFamily="49" charset="0"/>
                    <a:cs typeface="Courier New" panose="02070309020205020404" pitchFamily="49" charset="0"/>
                  </a:rPr>
                  <a:t>: Kind</a:t>
                </a:r>
              </a:p>
              <a:p>
                <a:r>
                  <a:rPr lang="fr-FR" sz="750" b="1" dirty="0" err="1">
                    <a:latin typeface="Courier New" panose="02070309020205020404" pitchFamily="49" charset="0"/>
                    <a:cs typeface="Courier New" panose="02070309020205020404" pitchFamily="49" charset="0"/>
                  </a:rPr>
                  <a:t>name</a:t>
                </a:r>
                <a:r>
                  <a:rPr lang="fr-FR" sz="750" b="1" dirty="0">
                    <a:latin typeface="Courier New" panose="02070309020205020404" pitchFamily="49" charset="0"/>
                    <a:cs typeface="Courier New" panose="02070309020205020404" pitchFamily="49" charset="0"/>
                  </a:rPr>
                  <a:t>: String</a:t>
                </a:r>
              </a:p>
            </p:txBody>
          </p:sp>
          <p:grpSp>
            <p:nvGrpSpPr>
              <p:cNvPr id="14" name="Groupe 20">
                <a:extLst>
                  <a:ext uri="{FF2B5EF4-FFF2-40B4-BE49-F238E27FC236}">
                    <a16:creationId xmlns:a16="http://schemas.microsoft.com/office/drawing/2014/main" id="{967DDEB1-F0E4-6E81-FD9D-57F566D7A468}"/>
                  </a:ext>
                </a:extLst>
              </p:cNvPr>
              <p:cNvGrpSpPr/>
              <p:nvPr/>
            </p:nvGrpSpPr>
            <p:grpSpPr>
              <a:xfrm>
                <a:off x="4909837" y="3898523"/>
                <a:ext cx="922537" cy="560140"/>
                <a:chOff x="651102" y="732821"/>
                <a:chExt cx="1230048" cy="580116"/>
              </a:xfrm>
            </p:grpSpPr>
            <p:sp>
              <p:nvSpPr>
                <p:cNvPr id="15" name="Rectangle 14">
                  <a:extLst>
                    <a:ext uri="{FF2B5EF4-FFF2-40B4-BE49-F238E27FC236}">
                      <a16:creationId xmlns:a16="http://schemas.microsoft.com/office/drawing/2014/main" id="{E37D9597-B1B0-572D-9512-20B8BDA1C555}"/>
                    </a:ext>
                  </a:extLst>
                </p:cNvPr>
                <p:cNvSpPr/>
                <p:nvPr/>
              </p:nvSpPr>
              <p:spPr>
                <a:xfrm>
                  <a:off x="651102" y="742951"/>
                  <a:ext cx="1230048" cy="569986"/>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13" dirty="0"/>
                </a:p>
              </p:txBody>
            </p:sp>
            <p:cxnSp>
              <p:nvCxnSpPr>
                <p:cNvPr id="16" name="Connecteur droit 22">
                  <a:extLst>
                    <a:ext uri="{FF2B5EF4-FFF2-40B4-BE49-F238E27FC236}">
                      <a16:creationId xmlns:a16="http://schemas.microsoft.com/office/drawing/2014/main" id="{CDF89874-D845-6FB4-CBD5-C0E72CEEDE27}"/>
                    </a:ext>
                  </a:extLst>
                </p:cNvPr>
                <p:cNvCxnSpPr>
                  <a:cxnSpLocks/>
                </p:cNvCxnSpPr>
                <p:nvPr/>
              </p:nvCxnSpPr>
              <p:spPr>
                <a:xfrm>
                  <a:off x="665710" y="944628"/>
                  <a:ext cx="120015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ZoneTexte 23">
                  <a:extLst>
                    <a:ext uri="{FF2B5EF4-FFF2-40B4-BE49-F238E27FC236}">
                      <a16:creationId xmlns:a16="http://schemas.microsoft.com/office/drawing/2014/main" id="{4CAF989F-2397-5A52-5920-026EA1AFA008}"/>
                    </a:ext>
                  </a:extLst>
                </p:cNvPr>
                <p:cNvSpPr txBox="1"/>
                <p:nvPr/>
              </p:nvSpPr>
              <p:spPr>
                <a:xfrm>
                  <a:off x="815018" y="732821"/>
                  <a:ext cx="1009160" cy="239064"/>
                </a:xfrm>
                <a:prstGeom prst="rect">
                  <a:avLst/>
                </a:prstGeom>
                <a:noFill/>
              </p:spPr>
              <p:txBody>
                <a:bodyPr wrap="square" rtlCol="0">
                  <a:spAutoFit/>
                </a:bodyPr>
                <a:lstStyle/>
                <a:p>
                  <a:pPr algn="ctr"/>
                  <a:r>
                    <a:rPr lang="fr-FR" sz="900" b="1" dirty="0">
                      <a:latin typeface="Courier New" panose="02070309020205020404" pitchFamily="49" charset="0"/>
                      <a:cs typeface="Courier New" panose="02070309020205020404" pitchFamily="49" charset="0"/>
                    </a:rPr>
                    <a:t>State</a:t>
                  </a:r>
                </a:p>
              </p:txBody>
            </p:sp>
          </p:grpSp>
        </p:grpSp>
        <p:grpSp>
          <p:nvGrpSpPr>
            <p:cNvPr id="18" name="Groupe 20">
              <a:extLst>
                <a:ext uri="{FF2B5EF4-FFF2-40B4-BE49-F238E27FC236}">
                  <a16:creationId xmlns:a16="http://schemas.microsoft.com/office/drawing/2014/main" id="{C31D5AA7-B505-CA4E-48E1-6812AE5C369F}"/>
                </a:ext>
              </a:extLst>
            </p:cNvPr>
            <p:cNvGrpSpPr/>
            <p:nvPr/>
          </p:nvGrpSpPr>
          <p:grpSpPr>
            <a:xfrm>
              <a:off x="3054885" y="1279304"/>
              <a:ext cx="921650" cy="398584"/>
              <a:chOff x="990601" y="742951"/>
              <a:chExt cx="1228866" cy="412799"/>
            </a:xfrm>
          </p:grpSpPr>
          <p:sp>
            <p:nvSpPr>
              <p:cNvPr id="19" name="Rectangle 18">
                <a:extLst>
                  <a:ext uri="{FF2B5EF4-FFF2-40B4-BE49-F238E27FC236}">
                    <a16:creationId xmlns:a16="http://schemas.microsoft.com/office/drawing/2014/main" id="{E8628895-4281-D903-8EED-AC6D7B48B257}"/>
                  </a:ext>
                </a:extLst>
              </p:cNvPr>
              <p:cNvSpPr/>
              <p:nvPr/>
            </p:nvSpPr>
            <p:spPr>
              <a:xfrm>
                <a:off x="990601" y="742951"/>
                <a:ext cx="1228866" cy="412799"/>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13" dirty="0"/>
              </a:p>
            </p:txBody>
          </p:sp>
          <p:cxnSp>
            <p:nvCxnSpPr>
              <p:cNvPr id="20" name="Connecteur droit 22">
                <a:extLst>
                  <a:ext uri="{FF2B5EF4-FFF2-40B4-BE49-F238E27FC236}">
                    <a16:creationId xmlns:a16="http://schemas.microsoft.com/office/drawing/2014/main" id="{E91388B6-80CC-1D6F-34EA-5A8988BAA1D0}"/>
                  </a:ext>
                </a:extLst>
              </p:cNvPr>
              <p:cNvCxnSpPr/>
              <p:nvPr/>
            </p:nvCxnSpPr>
            <p:spPr>
              <a:xfrm>
                <a:off x="1001864" y="966344"/>
                <a:ext cx="119999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ZoneTexte 23">
                <a:extLst>
                  <a:ext uri="{FF2B5EF4-FFF2-40B4-BE49-F238E27FC236}">
                    <a16:creationId xmlns:a16="http://schemas.microsoft.com/office/drawing/2014/main" id="{F3287966-F0AF-EEEE-F555-C47D77B2FCB4}"/>
                  </a:ext>
                </a:extLst>
              </p:cNvPr>
              <p:cNvSpPr txBox="1"/>
              <p:nvPr/>
            </p:nvSpPr>
            <p:spPr>
              <a:xfrm>
                <a:off x="1028001" y="743124"/>
                <a:ext cx="1191466" cy="239064"/>
              </a:xfrm>
              <a:prstGeom prst="rect">
                <a:avLst/>
              </a:prstGeom>
              <a:noFill/>
            </p:spPr>
            <p:txBody>
              <a:bodyPr wrap="square" rtlCol="0">
                <a:spAutoFit/>
              </a:bodyPr>
              <a:lstStyle/>
              <a:p>
                <a:pPr algn="ctr"/>
                <a:r>
                  <a:rPr lang="fr-FR" sz="900" b="1" dirty="0">
                    <a:latin typeface="Courier New" panose="02070309020205020404" pitchFamily="49" charset="0"/>
                    <a:cs typeface="Courier New" panose="02070309020205020404" pitchFamily="49" charset="0"/>
                  </a:rPr>
                  <a:t>Transition</a:t>
                </a:r>
              </a:p>
            </p:txBody>
          </p:sp>
        </p:grpSp>
        <p:cxnSp>
          <p:nvCxnSpPr>
            <p:cNvPr id="22" name="Elbow Connector 166">
              <a:extLst>
                <a:ext uri="{FF2B5EF4-FFF2-40B4-BE49-F238E27FC236}">
                  <a16:creationId xmlns:a16="http://schemas.microsoft.com/office/drawing/2014/main" id="{EDB45747-C684-5B72-26EC-CD3F45777282}"/>
                </a:ext>
              </a:extLst>
            </p:cNvPr>
            <p:cNvCxnSpPr>
              <a:cxnSpLocks/>
              <a:stCxn id="10" idx="3"/>
            </p:cNvCxnSpPr>
            <p:nvPr/>
          </p:nvCxnSpPr>
          <p:spPr>
            <a:xfrm>
              <a:off x="1773109" y="1139496"/>
              <a:ext cx="344776" cy="117704"/>
            </a:xfrm>
            <a:prstGeom prst="bentConnector3">
              <a:avLst>
                <a:gd name="adj1" fmla="val 99728"/>
              </a:avLst>
            </a:prstGeom>
            <a:ln w="25400" cap="rnd">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3" name="Connecteur droit 22">
              <a:extLst>
                <a:ext uri="{FF2B5EF4-FFF2-40B4-BE49-F238E27FC236}">
                  <a16:creationId xmlns:a16="http://schemas.microsoft.com/office/drawing/2014/main" id="{E2C2F28D-713D-50B1-192C-2DE7BAB0E9FB}"/>
                </a:ext>
              </a:extLst>
            </p:cNvPr>
            <p:cNvCxnSpPr>
              <a:cxnSpLocks/>
            </p:cNvCxnSpPr>
            <p:nvPr/>
          </p:nvCxnSpPr>
          <p:spPr>
            <a:xfrm flipV="1">
              <a:off x="2622885" y="1390263"/>
              <a:ext cx="432000" cy="0"/>
            </a:xfrm>
            <a:prstGeom prst="line">
              <a:avLst/>
            </a:prstGeom>
            <a:ln w="25400" cap="rnd">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24" name="ZoneTexte 63">
              <a:extLst>
                <a:ext uri="{FF2B5EF4-FFF2-40B4-BE49-F238E27FC236}">
                  <a16:creationId xmlns:a16="http://schemas.microsoft.com/office/drawing/2014/main" id="{43467990-6D99-72C3-9778-98E5575D4AB6}"/>
                </a:ext>
              </a:extLst>
            </p:cNvPr>
            <p:cNvSpPr txBox="1"/>
            <p:nvPr/>
          </p:nvSpPr>
          <p:spPr>
            <a:xfrm>
              <a:off x="2562524" y="1389372"/>
              <a:ext cx="178594" cy="184666"/>
            </a:xfrm>
            <a:prstGeom prst="rect">
              <a:avLst/>
            </a:prstGeom>
            <a:noFill/>
          </p:spPr>
          <p:txBody>
            <a:bodyPr wrap="square" rtlCol="0">
              <a:spAutoFit/>
            </a:bodyPr>
            <a:lstStyle/>
            <a:p>
              <a:r>
                <a:rPr lang="fr-FR" sz="600" b="1" dirty="0">
                  <a:latin typeface="Courier New" panose="02070309020205020404" pitchFamily="49" charset="0"/>
                  <a:cs typeface="Courier New" panose="02070309020205020404" pitchFamily="49" charset="0"/>
                </a:rPr>
                <a:t>1</a:t>
              </a:r>
            </a:p>
          </p:txBody>
        </p:sp>
        <p:cxnSp>
          <p:nvCxnSpPr>
            <p:cNvPr id="25" name="Connecteur droit 24">
              <a:extLst>
                <a:ext uri="{FF2B5EF4-FFF2-40B4-BE49-F238E27FC236}">
                  <a16:creationId xmlns:a16="http://schemas.microsoft.com/office/drawing/2014/main" id="{5BF36982-6816-7FC7-BD5B-7C8E5601ACF0}"/>
                </a:ext>
              </a:extLst>
            </p:cNvPr>
            <p:cNvCxnSpPr>
              <a:cxnSpLocks/>
            </p:cNvCxnSpPr>
            <p:nvPr/>
          </p:nvCxnSpPr>
          <p:spPr>
            <a:xfrm flipV="1">
              <a:off x="2622885" y="1585770"/>
              <a:ext cx="432000" cy="0"/>
            </a:xfrm>
            <a:prstGeom prst="line">
              <a:avLst/>
            </a:prstGeom>
            <a:ln w="25400" cap="rnd">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26" name="ZoneTexte 63">
              <a:extLst>
                <a:ext uri="{FF2B5EF4-FFF2-40B4-BE49-F238E27FC236}">
                  <a16:creationId xmlns:a16="http://schemas.microsoft.com/office/drawing/2014/main" id="{36806C5C-B0A0-1414-1F3C-BE474A9DE7AA}"/>
                </a:ext>
              </a:extLst>
            </p:cNvPr>
            <p:cNvSpPr txBox="1"/>
            <p:nvPr/>
          </p:nvSpPr>
          <p:spPr>
            <a:xfrm>
              <a:off x="2593044" y="1224357"/>
              <a:ext cx="333029" cy="184666"/>
            </a:xfrm>
            <a:prstGeom prst="rect">
              <a:avLst/>
            </a:prstGeom>
            <a:noFill/>
          </p:spPr>
          <p:txBody>
            <a:bodyPr wrap="square" rtlCol="0">
              <a:spAutoFit/>
            </a:bodyPr>
            <a:lstStyle/>
            <a:p>
              <a:r>
                <a:rPr lang="fr-FR" sz="600" b="1" dirty="0">
                  <a:latin typeface="Courier New" panose="02070309020205020404" pitchFamily="49" charset="0"/>
                  <a:cs typeface="Courier New" panose="02070309020205020404" pitchFamily="49" charset="0"/>
                </a:rPr>
                <a:t>src</a:t>
              </a:r>
            </a:p>
          </p:txBody>
        </p:sp>
        <p:sp>
          <p:nvSpPr>
            <p:cNvPr id="27" name="ZoneTexte 63">
              <a:extLst>
                <a:ext uri="{FF2B5EF4-FFF2-40B4-BE49-F238E27FC236}">
                  <a16:creationId xmlns:a16="http://schemas.microsoft.com/office/drawing/2014/main" id="{993A604A-9629-B921-DB54-53B131889AC4}"/>
                </a:ext>
              </a:extLst>
            </p:cNvPr>
            <p:cNvSpPr txBox="1"/>
            <p:nvPr/>
          </p:nvSpPr>
          <p:spPr>
            <a:xfrm>
              <a:off x="2593044" y="1557957"/>
              <a:ext cx="333029" cy="184666"/>
            </a:xfrm>
            <a:prstGeom prst="rect">
              <a:avLst/>
            </a:prstGeom>
            <a:noFill/>
          </p:spPr>
          <p:txBody>
            <a:bodyPr wrap="square" rtlCol="0">
              <a:spAutoFit/>
            </a:bodyPr>
            <a:lstStyle/>
            <a:p>
              <a:r>
                <a:rPr lang="fr-FR" sz="600" b="1" dirty="0" err="1">
                  <a:latin typeface="Courier New" panose="02070309020205020404" pitchFamily="49" charset="0"/>
                  <a:cs typeface="Courier New" panose="02070309020205020404" pitchFamily="49" charset="0"/>
                </a:rPr>
                <a:t>tgt</a:t>
              </a:r>
              <a:endParaRPr lang="fr-FR" sz="600" b="1" dirty="0">
                <a:latin typeface="Courier New" panose="02070309020205020404" pitchFamily="49" charset="0"/>
                <a:cs typeface="Courier New" panose="02070309020205020404" pitchFamily="49" charset="0"/>
              </a:endParaRPr>
            </a:p>
          </p:txBody>
        </p:sp>
        <p:sp>
          <p:nvSpPr>
            <p:cNvPr id="28" name="ZoneTexte 93">
              <a:extLst>
                <a:ext uri="{FF2B5EF4-FFF2-40B4-BE49-F238E27FC236}">
                  <a16:creationId xmlns:a16="http://schemas.microsoft.com/office/drawing/2014/main" id="{FBD9EF2F-B87F-A619-2631-5206C09AAC12}"/>
                </a:ext>
              </a:extLst>
            </p:cNvPr>
            <p:cNvSpPr txBox="1"/>
            <p:nvPr/>
          </p:nvSpPr>
          <p:spPr>
            <a:xfrm>
              <a:off x="3063332" y="1485563"/>
              <a:ext cx="980274" cy="215444"/>
            </a:xfrm>
            <a:prstGeom prst="rect">
              <a:avLst/>
            </a:prstGeom>
            <a:noFill/>
          </p:spPr>
          <p:txBody>
            <a:bodyPr wrap="square" rtlCol="0">
              <a:spAutoFit/>
            </a:bodyPr>
            <a:lstStyle/>
            <a:p>
              <a:r>
                <a:rPr lang="fr-FR" sz="750" b="1" dirty="0" err="1">
                  <a:latin typeface="Courier New" panose="02070309020205020404" pitchFamily="49" charset="0"/>
                  <a:cs typeface="Courier New" panose="02070309020205020404" pitchFamily="49" charset="0"/>
                </a:rPr>
                <a:t>trig</a:t>
              </a:r>
              <a:r>
                <a:rPr lang="fr-FR" sz="750" b="1" dirty="0">
                  <a:latin typeface="Courier New" panose="02070309020205020404" pitchFamily="49" charset="0"/>
                  <a:cs typeface="Courier New" panose="02070309020205020404" pitchFamily="49" charset="0"/>
                </a:rPr>
                <a:t> : String</a:t>
              </a:r>
            </a:p>
          </p:txBody>
        </p:sp>
        <p:cxnSp>
          <p:nvCxnSpPr>
            <p:cNvPr id="29" name="Elbow Connector 166">
              <a:extLst>
                <a:ext uri="{FF2B5EF4-FFF2-40B4-BE49-F238E27FC236}">
                  <a16:creationId xmlns:a16="http://schemas.microsoft.com/office/drawing/2014/main" id="{1FAEFF55-6CE8-8EEF-B272-65D90229447C}"/>
                </a:ext>
              </a:extLst>
            </p:cNvPr>
            <p:cNvCxnSpPr>
              <a:cxnSpLocks/>
              <a:stCxn id="10" idx="3"/>
            </p:cNvCxnSpPr>
            <p:nvPr/>
          </p:nvCxnSpPr>
          <p:spPr>
            <a:xfrm>
              <a:off x="1773109" y="1139496"/>
              <a:ext cx="1526615" cy="139808"/>
            </a:xfrm>
            <a:prstGeom prst="bentConnector3">
              <a:avLst>
                <a:gd name="adj1" fmla="val 100538"/>
              </a:avLst>
            </a:prstGeom>
            <a:ln w="25400" cap="rnd">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0" name="ZoneTexte 93">
              <a:extLst>
                <a:ext uri="{FF2B5EF4-FFF2-40B4-BE49-F238E27FC236}">
                  <a16:creationId xmlns:a16="http://schemas.microsoft.com/office/drawing/2014/main" id="{3BA9F2BB-FE7E-5B1C-1037-026D6E97518A}"/>
                </a:ext>
              </a:extLst>
            </p:cNvPr>
            <p:cNvSpPr txBox="1"/>
            <p:nvPr/>
          </p:nvSpPr>
          <p:spPr>
            <a:xfrm>
              <a:off x="508403" y="1024857"/>
              <a:ext cx="1144227" cy="207749"/>
            </a:xfrm>
            <a:prstGeom prst="rect">
              <a:avLst/>
            </a:prstGeom>
            <a:noFill/>
          </p:spPr>
          <p:txBody>
            <a:bodyPr wrap="square" rtlCol="0">
              <a:spAutoFit/>
            </a:bodyPr>
            <a:lstStyle/>
            <a:p>
              <a:r>
                <a:rPr lang="fr-FR" sz="750" b="1" dirty="0" err="1">
                  <a:latin typeface="Courier New" panose="02070309020205020404" pitchFamily="49" charset="0"/>
                  <a:cs typeface="Courier New" panose="02070309020205020404" pitchFamily="49" charset="0"/>
                </a:rPr>
                <a:t>title</a:t>
              </a:r>
              <a:r>
                <a:rPr lang="fr-FR" sz="750" b="1" dirty="0">
                  <a:latin typeface="Courier New" panose="02070309020205020404" pitchFamily="49" charset="0"/>
                  <a:cs typeface="Courier New" panose="02070309020205020404" pitchFamily="49" charset="0"/>
                </a:rPr>
                <a:t> : String</a:t>
              </a:r>
            </a:p>
          </p:txBody>
        </p:sp>
        <p:grpSp>
          <p:nvGrpSpPr>
            <p:cNvPr id="54" name="Groupe 2">
              <a:extLst>
                <a:ext uri="{FF2B5EF4-FFF2-40B4-BE49-F238E27FC236}">
                  <a16:creationId xmlns:a16="http://schemas.microsoft.com/office/drawing/2014/main" id="{35B304D7-5E03-909F-B116-EEDF882B4AE7}"/>
                </a:ext>
              </a:extLst>
            </p:cNvPr>
            <p:cNvGrpSpPr/>
            <p:nvPr/>
          </p:nvGrpSpPr>
          <p:grpSpPr>
            <a:xfrm>
              <a:off x="488200" y="1394887"/>
              <a:ext cx="1144285" cy="709317"/>
              <a:chOff x="240565" y="1232276"/>
              <a:chExt cx="1406998" cy="945755"/>
            </a:xfrm>
          </p:grpSpPr>
          <p:grpSp>
            <p:nvGrpSpPr>
              <p:cNvPr id="55" name="Groupe 67">
                <a:extLst>
                  <a:ext uri="{FF2B5EF4-FFF2-40B4-BE49-F238E27FC236}">
                    <a16:creationId xmlns:a16="http://schemas.microsoft.com/office/drawing/2014/main" id="{D141E5DD-1BEC-3F49-2D12-AD8844163ECC}"/>
                  </a:ext>
                </a:extLst>
              </p:cNvPr>
              <p:cNvGrpSpPr/>
              <p:nvPr/>
            </p:nvGrpSpPr>
            <p:grpSpPr>
              <a:xfrm>
                <a:off x="240565" y="1232276"/>
                <a:ext cx="1406998" cy="945755"/>
                <a:chOff x="990599" y="729820"/>
                <a:chExt cx="1533152" cy="945755"/>
              </a:xfrm>
            </p:grpSpPr>
            <p:sp>
              <p:nvSpPr>
                <p:cNvPr id="57" name="Rectangle 56">
                  <a:extLst>
                    <a:ext uri="{FF2B5EF4-FFF2-40B4-BE49-F238E27FC236}">
                      <a16:creationId xmlns:a16="http://schemas.microsoft.com/office/drawing/2014/main" id="{02095EC1-6699-035C-5620-73B494BF56C2}"/>
                    </a:ext>
                  </a:extLst>
                </p:cNvPr>
                <p:cNvSpPr/>
                <p:nvPr/>
              </p:nvSpPr>
              <p:spPr>
                <a:xfrm>
                  <a:off x="990600" y="742949"/>
                  <a:ext cx="1521027" cy="932626"/>
                </a:xfrm>
                <a:prstGeom prst="rect">
                  <a:avLst/>
                </a:prstGeom>
                <a:solidFill>
                  <a:schemeClr val="bg1">
                    <a:lumMod val="9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13"/>
                </a:p>
              </p:txBody>
            </p:sp>
            <p:cxnSp>
              <p:nvCxnSpPr>
                <p:cNvPr id="58" name="Connecteur droit 73">
                  <a:extLst>
                    <a:ext uri="{FF2B5EF4-FFF2-40B4-BE49-F238E27FC236}">
                      <a16:creationId xmlns:a16="http://schemas.microsoft.com/office/drawing/2014/main" id="{9437AE20-686E-AEA3-9CF5-207058C81317}"/>
                    </a:ext>
                  </a:extLst>
                </p:cNvPr>
                <p:cNvCxnSpPr>
                  <a:cxnSpLocks/>
                </p:cNvCxnSpPr>
                <p:nvPr/>
              </p:nvCxnSpPr>
              <p:spPr>
                <a:xfrm>
                  <a:off x="990599" y="1190625"/>
                  <a:ext cx="153315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9" name="ZoneTexte 74">
                  <a:extLst>
                    <a:ext uri="{FF2B5EF4-FFF2-40B4-BE49-F238E27FC236}">
                      <a16:creationId xmlns:a16="http://schemas.microsoft.com/office/drawing/2014/main" id="{96CED060-1441-2D54-500E-E4D801C09460}"/>
                    </a:ext>
                  </a:extLst>
                </p:cNvPr>
                <p:cNvSpPr txBox="1"/>
                <p:nvPr/>
              </p:nvSpPr>
              <p:spPr>
                <a:xfrm>
                  <a:off x="999936" y="729820"/>
                  <a:ext cx="1523815" cy="492612"/>
                </a:xfrm>
                <a:prstGeom prst="rect">
                  <a:avLst/>
                </a:prstGeom>
                <a:noFill/>
              </p:spPr>
              <p:txBody>
                <a:bodyPr wrap="square" rtlCol="0">
                  <a:spAutoFit/>
                </a:bodyPr>
                <a:lstStyle/>
                <a:p>
                  <a:pPr algn="ctr"/>
                  <a:r>
                    <a:rPr lang="fr-FR" sz="788" i="1" dirty="0">
                      <a:latin typeface="Courier New" panose="02070309020205020404" pitchFamily="49" charset="0"/>
                      <a:cs typeface="Courier New" panose="02070309020205020404" pitchFamily="49" charset="0"/>
                    </a:rPr>
                    <a:t>&lt;&lt;</a:t>
                  </a:r>
                  <a:r>
                    <a:rPr lang="fr-FR" sz="788" i="1" dirty="0" err="1">
                      <a:latin typeface="Courier New" panose="02070309020205020404" pitchFamily="49" charset="0"/>
                      <a:cs typeface="Courier New" panose="02070309020205020404" pitchFamily="49" charset="0"/>
                    </a:rPr>
                    <a:t>enumeration</a:t>
                  </a:r>
                  <a:r>
                    <a:rPr lang="fr-FR" sz="788" i="1" dirty="0">
                      <a:latin typeface="Courier New" panose="02070309020205020404" pitchFamily="49" charset="0"/>
                      <a:cs typeface="Courier New" panose="02070309020205020404" pitchFamily="49" charset="0"/>
                    </a:rPr>
                    <a:t>&gt;&gt;</a:t>
                  </a:r>
                  <a:endParaRPr lang="fr-FR" sz="1013" i="1" dirty="0">
                    <a:latin typeface="Courier New" panose="02070309020205020404" pitchFamily="49" charset="0"/>
                    <a:cs typeface="Courier New" panose="02070309020205020404" pitchFamily="49" charset="0"/>
                  </a:endParaRPr>
                </a:p>
                <a:p>
                  <a:pPr algn="ctr"/>
                  <a:r>
                    <a:rPr lang="fr-FR" sz="1013" b="1" dirty="0">
                      <a:latin typeface="Courier New" panose="02070309020205020404" pitchFamily="49" charset="0"/>
                      <a:cs typeface="Courier New" panose="02070309020205020404" pitchFamily="49" charset="0"/>
                    </a:rPr>
                    <a:t>Kind</a:t>
                  </a:r>
                </a:p>
              </p:txBody>
            </p:sp>
          </p:grpSp>
          <p:sp>
            <p:nvSpPr>
              <p:cNvPr id="56" name="ZoneTexte 79">
                <a:extLst>
                  <a:ext uri="{FF2B5EF4-FFF2-40B4-BE49-F238E27FC236}">
                    <a16:creationId xmlns:a16="http://schemas.microsoft.com/office/drawing/2014/main" id="{64F32126-DD29-61BF-93BB-8837A00E66E1}"/>
                  </a:ext>
                </a:extLst>
              </p:cNvPr>
              <p:cNvSpPr txBox="1"/>
              <p:nvPr/>
            </p:nvSpPr>
            <p:spPr>
              <a:xfrm>
                <a:off x="279795" y="1736016"/>
                <a:ext cx="1356643" cy="430886"/>
              </a:xfrm>
              <a:prstGeom prst="rect">
                <a:avLst/>
              </a:prstGeom>
              <a:noFill/>
            </p:spPr>
            <p:txBody>
              <a:bodyPr wrap="square" rtlCol="0">
                <a:spAutoFit/>
              </a:bodyPr>
              <a:lstStyle/>
              <a:p>
                <a:pPr marL="171450" indent="-171450">
                  <a:buFontTx/>
                  <a:buChar char="-"/>
                </a:pPr>
                <a:r>
                  <a:rPr lang="fr-FR" sz="750" b="1" dirty="0">
                    <a:latin typeface="Courier New" panose="02070309020205020404" pitchFamily="49" charset="0"/>
                    <a:cs typeface="Courier New" panose="02070309020205020404" pitchFamily="49" charset="0"/>
                  </a:rPr>
                  <a:t>INITIAL</a:t>
                </a:r>
              </a:p>
              <a:p>
                <a:pPr marL="171450" indent="-171450">
                  <a:buFontTx/>
                  <a:buChar char="-"/>
                </a:pPr>
                <a:r>
                  <a:rPr lang="fr-FR" sz="750" b="1" dirty="0">
                    <a:latin typeface="Courier New" panose="02070309020205020404" pitchFamily="49" charset="0"/>
                    <a:cs typeface="Courier New" panose="02070309020205020404" pitchFamily="49" charset="0"/>
                  </a:rPr>
                  <a:t>REGULAR</a:t>
                </a:r>
              </a:p>
            </p:txBody>
          </p:sp>
        </p:grpSp>
      </p:grpSp>
      <p:grpSp>
        <p:nvGrpSpPr>
          <p:cNvPr id="67" name="Group 66">
            <a:extLst>
              <a:ext uri="{FF2B5EF4-FFF2-40B4-BE49-F238E27FC236}">
                <a16:creationId xmlns:a16="http://schemas.microsoft.com/office/drawing/2014/main" id="{8267DA1D-E97C-039B-D3FE-C07783FFBB9A}"/>
              </a:ext>
            </a:extLst>
          </p:cNvPr>
          <p:cNvGrpSpPr/>
          <p:nvPr/>
        </p:nvGrpSpPr>
        <p:grpSpPr>
          <a:xfrm>
            <a:off x="7452926" y="1520758"/>
            <a:ext cx="3583132" cy="1461899"/>
            <a:chOff x="7515685" y="720810"/>
            <a:chExt cx="3583132" cy="1461899"/>
          </a:xfrm>
        </p:grpSpPr>
        <p:sp>
          <p:nvSpPr>
            <p:cNvPr id="32" name="Rectangle 31">
              <a:extLst>
                <a:ext uri="{FF2B5EF4-FFF2-40B4-BE49-F238E27FC236}">
                  <a16:creationId xmlns:a16="http://schemas.microsoft.com/office/drawing/2014/main" id="{56846519-3F18-F2B8-8A69-16861CBB08D9}"/>
                </a:ext>
              </a:extLst>
            </p:cNvPr>
            <p:cNvSpPr/>
            <p:nvPr/>
          </p:nvSpPr>
          <p:spPr>
            <a:xfrm>
              <a:off x="7515685" y="720810"/>
              <a:ext cx="1164431" cy="550361"/>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13"/>
            </a:p>
          </p:txBody>
        </p:sp>
        <p:cxnSp>
          <p:nvCxnSpPr>
            <p:cNvPr id="33" name="Connecteur droit 32">
              <a:extLst>
                <a:ext uri="{FF2B5EF4-FFF2-40B4-BE49-F238E27FC236}">
                  <a16:creationId xmlns:a16="http://schemas.microsoft.com/office/drawing/2014/main" id="{EF586171-B843-9599-3D26-5C858691BCA8}"/>
                </a:ext>
              </a:extLst>
            </p:cNvPr>
            <p:cNvCxnSpPr/>
            <p:nvPr/>
          </p:nvCxnSpPr>
          <p:spPr>
            <a:xfrm>
              <a:off x="7515685" y="1020847"/>
              <a:ext cx="116443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ZoneTexte 33">
              <a:extLst>
                <a:ext uri="{FF2B5EF4-FFF2-40B4-BE49-F238E27FC236}">
                  <a16:creationId xmlns:a16="http://schemas.microsoft.com/office/drawing/2014/main" id="{CB1BD2DC-D586-8235-240D-12571B64241E}"/>
                </a:ext>
              </a:extLst>
            </p:cNvPr>
            <p:cNvSpPr txBox="1"/>
            <p:nvPr/>
          </p:nvSpPr>
          <p:spPr>
            <a:xfrm>
              <a:off x="7582421" y="743848"/>
              <a:ext cx="1067817" cy="230832"/>
            </a:xfrm>
            <a:prstGeom prst="rect">
              <a:avLst/>
            </a:prstGeom>
            <a:solidFill>
              <a:schemeClr val="bg1">
                <a:lumMod val="95000"/>
              </a:schemeClr>
            </a:solidFill>
          </p:spPr>
          <p:txBody>
            <a:bodyPr wrap="square" rtlCol="0">
              <a:spAutoFit/>
            </a:bodyPr>
            <a:lstStyle/>
            <a:p>
              <a:pPr algn="ctr"/>
              <a:r>
                <a:rPr lang="fr-FR" sz="900" b="1" dirty="0">
                  <a:latin typeface="Courier New" panose="02070309020205020404" pitchFamily="49" charset="0"/>
                  <a:cs typeface="Courier New" panose="02070309020205020404" pitchFamily="49" charset="0"/>
                </a:rPr>
                <a:t>FSM</a:t>
              </a:r>
            </a:p>
          </p:txBody>
        </p:sp>
        <p:sp>
          <p:nvSpPr>
            <p:cNvPr id="35" name="Organigramme : Décision 34">
              <a:extLst>
                <a:ext uri="{FF2B5EF4-FFF2-40B4-BE49-F238E27FC236}">
                  <a16:creationId xmlns:a16="http://schemas.microsoft.com/office/drawing/2014/main" id="{1B6CC6E3-BB4F-4808-46B6-697966158371}"/>
                </a:ext>
              </a:extLst>
            </p:cNvPr>
            <p:cNvSpPr/>
            <p:nvPr/>
          </p:nvSpPr>
          <p:spPr>
            <a:xfrm>
              <a:off x="8686294" y="1095353"/>
              <a:ext cx="114300" cy="80265"/>
            </a:xfrm>
            <a:prstGeom prst="flowChartDecision">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13"/>
            </a:p>
          </p:txBody>
        </p:sp>
        <p:grpSp>
          <p:nvGrpSpPr>
            <p:cNvPr id="36" name="Groupe 35">
              <a:extLst>
                <a:ext uri="{FF2B5EF4-FFF2-40B4-BE49-F238E27FC236}">
                  <a16:creationId xmlns:a16="http://schemas.microsoft.com/office/drawing/2014/main" id="{46CAE8B7-D0AC-CB47-622A-2ABA8A6E2873}"/>
                </a:ext>
              </a:extLst>
            </p:cNvPr>
            <p:cNvGrpSpPr/>
            <p:nvPr/>
          </p:nvGrpSpPr>
          <p:grpSpPr>
            <a:xfrm>
              <a:off x="8719272" y="1249105"/>
              <a:ext cx="931985" cy="560140"/>
              <a:chOff x="4900389" y="3898523"/>
              <a:chExt cx="931985" cy="560140"/>
            </a:xfrm>
          </p:grpSpPr>
          <p:sp>
            <p:nvSpPr>
              <p:cNvPr id="37" name="ZoneTexte 32">
                <a:extLst>
                  <a:ext uri="{FF2B5EF4-FFF2-40B4-BE49-F238E27FC236}">
                    <a16:creationId xmlns:a16="http://schemas.microsoft.com/office/drawing/2014/main" id="{10F8012A-71D2-119B-A445-2348B3ECF7B0}"/>
                  </a:ext>
                </a:extLst>
              </p:cNvPr>
              <p:cNvSpPr txBox="1"/>
              <p:nvPr/>
            </p:nvSpPr>
            <p:spPr>
              <a:xfrm>
                <a:off x="4900389" y="4123276"/>
                <a:ext cx="921650" cy="323165"/>
              </a:xfrm>
              <a:prstGeom prst="rect">
                <a:avLst/>
              </a:prstGeom>
              <a:noFill/>
            </p:spPr>
            <p:txBody>
              <a:bodyPr wrap="square" rtlCol="0">
                <a:spAutoFit/>
              </a:bodyPr>
              <a:lstStyle/>
              <a:p>
                <a:r>
                  <a:rPr lang="fr-FR" sz="750" b="1" dirty="0" err="1">
                    <a:latin typeface="Courier New" panose="02070309020205020404" pitchFamily="49" charset="0"/>
                    <a:cs typeface="Courier New" panose="02070309020205020404" pitchFamily="49" charset="0"/>
                  </a:rPr>
                  <a:t>kind</a:t>
                </a:r>
                <a:r>
                  <a:rPr lang="fr-FR" sz="750" b="1" dirty="0">
                    <a:latin typeface="Courier New" panose="02070309020205020404" pitchFamily="49" charset="0"/>
                    <a:cs typeface="Courier New" panose="02070309020205020404" pitchFamily="49" charset="0"/>
                  </a:rPr>
                  <a:t>: Kind</a:t>
                </a:r>
              </a:p>
              <a:p>
                <a:r>
                  <a:rPr lang="fr-FR" sz="750" b="1" dirty="0" err="1">
                    <a:latin typeface="Courier New" panose="02070309020205020404" pitchFamily="49" charset="0"/>
                    <a:cs typeface="Courier New" panose="02070309020205020404" pitchFamily="49" charset="0"/>
                  </a:rPr>
                  <a:t>name</a:t>
                </a:r>
                <a:r>
                  <a:rPr lang="fr-FR" sz="750" b="1" dirty="0">
                    <a:latin typeface="Courier New" panose="02070309020205020404" pitchFamily="49" charset="0"/>
                    <a:cs typeface="Courier New" panose="02070309020205020404" pitchFamily="49" charset="0"/>
                  </a:rPr>
                  <a:t>: String</a:t>
                </a:r>
              </a:p>
            </p:txBody>
          </p:sp>
          <p:grpSp>
            <p:nvGrpSpPr>
              <p:cNvPr id="38" name="Groupe 20">
                <a:extLst>
                  <a:ext uri="{FF2B5EF4-FFF2-40B4-BE49-F238E27FC236}">
                    <a16:creationId xmlns:a16="http://schemas.microsoft.com/office/drawing/2014/main" id="{E195FB07-2326-2C38-29AA-907912120996}"/>
                  </a:ext>
                </a:extLst>
              </p:cNvPr>
              <p:cNvGrpSpPr/>
              <p:nvPr/>
            </p:nvGrpSpPr>
            <p:grpSpPr>
              <a:xfrm>
                <a:off x="4909837" y="3898523"/>
                <a:ext cx="922537" cy="560140"/>
                <a:chOff x="651102" y="732821"/>
                <a:chExt cx="1230048" cy="580116"/>
              </a:xfrm>
            </p:grpSpPr>
            <p:sp>
              <p:nvSpPr>
                <p:cNvPr id="39" name="Rectangle 38">
                  <a:extLst>
                    <a:ext uri="{FF2B5EF4-FFF2-40B4-BE49-F238E27FC236}">
                      <a16:creationId xmlns:a16="http://schemas.microsoft.com/office/drawing/2014/main" id="{2DE38BF0-C463-FAC0-D117-9DF98F0EFACE}"/>
                    </a:ext>
                  </a:extLst>
                </p:cNvPr>
                <p:cNvSpPr/>
                <p:nvPr/>
              </p:nvSpPr>
              <p:spPr>
                <a:xfrm>
                  <a:off x="651102" y="742951"/>
                  <a:ext cx="1230048" cy="569986"/>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13" dirty="0"/>
                </a:p>
              </p:txBody>
            </p:sp>
            <p:cxnSp>
              <p:nvCxnSpPr>
                <p:cNvPr id="40" name="Connecteur droit 22">
                  <a:extLst>
                    <a:ext uri="{FF2B5EF4-FFF2-40B4-BE49-F238E27FC236}">
                      <a16:creationId xmlns:a16="http://schemas.microsoft.com/office/drawing/2014/main" id="{F68B32FA-7D7E-6525-C521-DD16622D1292}"/>
                    </a:ext>
                  </a:extLst>
                </p:cNvPr>
                <p:cNvCxnSpPr>
                  <a:cxnSpLocks/>
                </p:cNvCxnSpPr>
                <p:nvPr/>
              </p:nvCxnSpPr>
              <p:spPr>
                <a:xfrm>
                  <a:off x="665710" y="944628"/>
                  <a:ext cx="120015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ZoneTexte 23">
                  <a:extLst>
                    <a:ext uri="{FF2B5EF4-FFF2-40B4-BE49-F238E27FC236}">
                      <a16:creationId xmlns:a16="http://schemas.microsoft.com/office/drawing/2014/main" id="{260FD1F6-C55B-7669-E721-03FF1811482A}"/>
                    </a:ext>
                  </a:extLst>
                </p:cNvPr>
                <p:cNvSpPr txBox="1"/>
                <p:nvPr/>
              </p:nvSpPr>
              <p:spPr>
                <a:xfrm>
                  <a:off x="815018" y="732821"/>
                  <a:ext cx="1009160" cy="239064"/>
                </a:xfrm>
                <a:prstGeom prst="rect">
                  <a:avLst/>
                </a:prstGeom>
                <a:noFill/>
              </p:spPr>
              <p:txBody>
                <a:bodyPr wrap="square" rtlCol="0">
                  <a:spAutoFit/>
                </a:bodyPr>
                <a:lstStyle/>
                <a:p>
                  <a:pPr algn="ctr"/>
                  <a:r>
                    <a:rPr lang="fr-FR" sz="900" b="1" dirty="0">
                      <a:latin typeface="Courier New" panose="02070309020205020404" pitchFamily="49" charset="0"/>
                      <a:cs typeface="Courier New" panose="02070309020205020404" pitchFamily="49" charset="0"/>
                    </a:rPr>
                    <a:t>State</a:t>
                  </a:r>
                </a:p>
              </p:txBody>
            </p:sp>
          </p:grpSp>
        </p:grpSp>
        <p:sp>
          <p:nvSpPr>
            <p:cNvPr id="42" name="Rectangle 41">
              <a:extLst>
                <a:ext uri="{FF2B5EF4-FFF2-40B4-BE49-F238E27FC236}">
                  <a16:creationId xmlns:a16="http://schemas.microsoft.com/office/drawing/2014/main" id="{2E2CC6C8-0649-41B6-61CC-02BDAEEF0607}"/>
                </a:ext>
              </a:extLst>
            </p:cNvPr>
            <p:cNvSpPr/>
            <p:nvPr/>
          </p:nvSpPr>
          <p:spPr>
            <a:xfrm>
              <a:off x="10082369" y="1275293"/>
              <a:ext cx="1007111" cy="78688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13" dirty="0"/>
            </a:p>
          </p:txBody>
        </p:sp>
        <p:cxnSp>
          <p:nvCxnSpPr>
            <p:cNvPr id="43" name="Connecteur droit 22">
              <a:extLst>
                <a:ext uri="{FF2B5EF4-FFF2-40B4-BE49-F238E27FC236}">
                  <a16:creationId xmlns:a16="http://schemas.microsoft.com/office/drawing/2014/main" id="{1892AFCC-701F-CC68-C5F7-E792C44D7016}"/>
                </a:ext>
              </a:extLst>
            </p:cNvPr>
            <p:cNvCxnSpPr/>
            <p:nvPr/>
          </p:nvCxnSpPr>
          <p:spPr>
            <a:xfrm>
              <a:off x="10090817" y="1490994"/>
              <a:ext cx="1008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4" name="ZoneTexte 23">
              <a:extLst>
                <a:ext uri="{FF2B5EF4-FFF2-40B4-BE49-F238E27FC236}">
                  <a16:creationId xmlns:a16="http://schemas.microsoft.com/office/drawing/2014/main" id="{6E24915A-8705-B5DD-37B8-3ECC3D8A030D}"/>
                </a:ext>
              </a:extLst>
            </p:cNvPr>
            <p:cNvSpPr txBox="1"/>
            <p:nvPr/>
          </p:nvSpPr>
          <p:spPr>
            <a:xfrm>
              <a:off x="10122938" y="1275181"/>
              <a:ext cx="938211" cy="230831"/>
            </a:xfrm>
            <a:prstGeom prst="rect">
              <a:avLst/>
            </a:prstGeom>
            <a:noFill/>
          </p:spPr>
          <p:txBody>
            <a:bodyPr wrap="square" rtlCol="0">
              <a:spAutoFit/>
            </a:bodyPr>
            <a:lstStyle/>
            <a:p>
              <a:pPr algn="ctr"/>
              <a:r>
                <a:rPr lang="fr-FR" sz="900" b="1" dirty="0">
                  <a:latin typeface="Courier New" panose="02070309020205020404" pitchFamily="49" charset="0"/>
                  <a:cs typeface="Courier New" panose="02070309020205020404" pitchFamily="49" charset="0"/>
                </a:rPr>
                <a:t>Transition</a:t>
              </a:r>
            </a:p>
          </p:txBody>
        </p:sp>
        <p:cxnSp>
          <p:nvCxnSpPr>
            <p:cNvPr id="45" name="Elbow Connector 166">
              <a:extLst>
                <a:ext uri="{FF2B5EF4-FFF2-40B4-BE49-F238E27FC236}">
                  <a16:creationId xmlns:a16="http://schemas.microsoft.com/office/drawing/2014/main" id="{49C2A46C-8C09-B51A-5B03-7D5F137DB3C6}"/>
                </a:ext>
              </a:extLst>
            </p:cNvPr>
            <p:cNvCxnSpPr>
              <a:cxnSpLocks/>
              <a:stCxn id="35" idx="3"/>
            </p:cNvCxnSpPr>
            <p:nvPr/>
          </p:nvCxnSpPr>
          <p:spPr>
            <a:xfrm>
              <a:off x="8800594" y="1135486"/>
              <a:ext cx="344776" cy="117704"/>
            </a:xfrm>
            <a:prstGeom prst="bentConnector3">
              <a:avLst>
                <a:gd name="adj1" fmla="val 99728"/>
              </a:avLst>
            </a:prstGeom>
            <a:ln w="25400" cap="rnd">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46" name="Connecteur droit 45">
              <a:extLst>
                <a:ext uri="{FF2B5EF4-FFF2-40B4-BE49-F238E27FC236}">
                  <a16:creationId xmlns:a16="http://schemas.microsoft.com/office/drawing/2014/main" id="{0EDCB489-9965-D85F-B252-9091EC119E60}"/>
                </a:ext>
              </a:extLst>
            </p:cNvPr>
            <p:cNvCxnSpPr>
              <a:cxnSpLocks/>
            </p:cNvCxnSpPr>
            <p:nvPr/>
          </p:nvCxnSpPr>
          <p:spPr>
            <a:xfrm flipV="1">
              <a:off x="9650370" y="1386253"/>
              <a:ext cx="432000" cy="0"/>
            </a:xfrm>
            <a:prstGeom prst="line">
              <a:avLst/>
            </a:prstGeom>
            <a:ln w="25400" cap="rnd">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47" name="ZoneTexte 63">
              <a:extLst>
                <a:ext uri="{FF2B5EF4-FFF2-40B4-BE49-F238E27FC236}">
                  <a16:creationId xmlns:a16="http://schemas.microsoft.com/office/drawing/2014/main" id="{152B9824-682C-BF32-279C-1F1480584EC4}"/>
                </a:ext>
              </a:extLst>
            </p:cNvPr>
            <p:cNvSpPr txBox="1"/>
            <p:nvPr/>
          </p:nvSpPr>
          <p:spPr>
            <a:xfrm>
              <a:off x="9590009" y="1385362"/>
              <a:ext cx="178594" cy="184666"/>
            </a:xfrm>
            <a:prstGeom prst="rect">
              <a:avLst/>
            </a:prstGeom>
            <a:noFill/>
          </p:spPr>
          <p:txBody>
            <a:bodyPr wrap="square" rtlCol="0">
              <a:spAutoFit/>
            </a:bodyPr>
            <a:lstStyle/>
            <a:p>
              <a:r>
                <a:rPr lang="fr-FR" sz="600" b="1" dirty="0">
                  <a:latin typeface="Courier New" panose="02070309020205020404" pitchFamily="49" charset="0"/>
                  <a:cs typeface="Courier New" panose="02070309020205020404" pitchFamily="49" charset="0"/>
                </a:rPr>
                <a:t>1</a:t>
              </a:r>
            </a:p>
          </p:txBody>
        </p:sp>
        <p:cxnSp>
          <p:nvCxnSpPr>
            <p:cNvPr id="48" name="Connecteur droit 47">
              <a:extLst>
                <a:ext uri="{FF2B5EF4-FFF2-40B4-BE49-F238E27FC236}">
                  <a16:creationId xmlns:a16="http://schemas.microsoft.com/office/drawing/2014/main" id="{34E6B8BF-D635-E7B6-4308-A73C9DCC3B76}"/>
                </a:ext>
              </a:extLst>
            </p:cNvPr>
            <p:cNvCxnSpPr>
              <a:cxnSpLocks/>
            </p:cNvCxnSpPr>
            <p:nvPr/>
          </p:nvCxnSpPr>
          <p:spPr>
            <a:xfrm flipV="1">
              <a:off x="9650370" y="1581760"/>
              <a:ext cx="432000" cy="0"/>
            </a:xfrm>
            <a:prstGeom prst="line">
              <a:avLst/>
            </a:prstGeom>
            <a:ln w="25400" cap="rnd">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49" name="ZoneTexte 63">
              <a:extLst>
                <a:ext uri="{FF2B5EF4-FFF2-40B4-BE49-F238E27FC236}">
                  <a16:creationId xmlns:a16="http://schemas.microsoft.com/office/drawing/2014/main" id="{2BCD4144-D8E8-7D16-303A-3567306D7735}"/>
                </a:ext>
              </a:extLst>
            </p:cNvPr>
            <p:cNvSpPr txBox="1"/>
            <p:nvPr/>
          </p:nvSpPr>
          <p:spPr>
            <a:xfrm>
              <a:off x="9620529" y="1220347"/>
              <a:ext cx="333029" cy="184666"/>
            </a:xfrm>
            <a:prstGeom prst="rect">
              <a:avLst/>
            </a:prstGeom>
            <a:noFill/>
          </p:spPr>
          <p:txBody>
            <a:bodyPr wrap="square" rtlCol="0">
              <a:spAutoFit/>
            </a:bodyPr>
            <a:lstStyle/>
            <a:p>
              <a:r>
                <a:rPr lang="fr-FR" sz="600" b="1" dirty="0">
                  <a:latin typeface="Courier New" panose="02070309020205020404" pitchFamily="49" charset="0"/>
                  <a:cs typeface="Courier New" panose="02070309020205020404" pitchFamily="49" charset="0"/>
                </a:rPr>
                <a:t>src</a:t>
              </a:r>
            </a:p>
          </p:txBody>
        </p:sp>
        <p:sp>
          <p:nvSpPr>
            <p:cNvPr id="50" name="ZoneTexte 63">
              <a:extLst>
                <a:ext uri="{FF2B5EF4-FFF2-40B4-BE49-F238E27FC236}">
                  <a16:creationId xmlns:a16="http://schemas.microsoft.com/office/drawing/2014/main" id="{674A41FF-E5F7-403D-9868-C06BFC27CB07}"/>
                </a:ext>
              </a:extLst>
            </p:cNvPr>
            <p:cNvSpPr txBox="1"/>
            <p:nvPr/>
          </p:nvSpPr>
          <p:spPr>
            <a:xfrm>
              <a:off x="9620529" y="1553947"/>
              <a:ext cx="333029" cy="184666"/>
            </a:xfrm>
            <a:prstGeom prst="rect">
              <a:avLst/>
            </a:prstGeom>
            <a:noFill/>
          </p:spPr>
          <p:txBody>
            <a:bodyPr wrap="square" rtlCol="0">
              <a:spAutoFit/>
            </a:bodyPr>
            <a:lstStyle/>
            <a:p>
              <a:r>
                <a:rPr lang="fr-FR" sz="600" b="1" dirty="0" err="1">
                  <a:latin typeface="Courier New" panose="02070309020205020404" pitchFamily="49" charset="0"/>
                  <a:cs typeface="Courier New" panose="02070309020205020404" pitchFamily="49" charset="0"/>
                </a:rPr>
                <a:t>tgt</a:t>
              </a:r>
              <a:endParaRPr lang="fr-FR" sz="600" b="1" dirty="0">
                <a:latin typeface="Courier New" panose="02070309020205020404" pitchFamily="49" charset="0"/>
                <a:cs typeface="Courier New" panose="02070309020205020404" pitchFamily="49" charset="0"/>
              </a:endParaRPr>
            </a:p>
          </p:txBody>
        </p:sp>
        <p:sp>
          <p:nvSpPr>
            <p:cNvPr id="51" name="ZoneTexte 93">
              <a:extLst>
                <a:ext uri="{FF2B5EF4-FFF2-40B4-BE49-F238E27FC236}">
                  <a16:creationId xmlns:a16="http://schemas.microsoft.com/office/drawing/2014/main" id="{164CDEAC-4ECE-2605-59C6-36E2BE2F2F82}"/>
                </a:ext>
              </a:extLst>
            </p:cNvPr>
            <p:cNvSpPr txBox="1"/>
            <p:nvPr/>
          </p:nvSpPr>
          <p:spPr>
            <a:xfrm>
              <a:off x="10098087" y="1503343"/>
              <a:ext cx="980274" cy="577081"/>
            </a:xfrm>
            <a:prstGeom prst="rect">
              <a:avLst/>
            </a:prstGeom>
            <a:noFill/>
          </p:spPr>
          <p:txBody>
            <a:bodyPr wrap="square" rtlCol="0">
              <a:spAutoFit/>
            </a:bodyPr>
            <a:lstStyle/>
            <a:p>
              <a:r>
                <a:rPr lang="fr-FR" sz="750" b="1" dirty="0" err="1">
                  <a:latin typeface="Courier New" panose="02070309020205020404" pitchFamily="49" charset="0"/>
                  <a:cs typeface="Courier New" panose="02070309020205020404" pitchFamily="49" charset="0"/>
                </a:rPr>
                <a:t>trig</a:t>
              </a:r>
              <a:r>
                <a:rPr lang="fr-FR" sz="750" b="1" dirty="0">
                  <a:latin typeface="Courier New" panose="02070309020205020404" pitchFamily="49" charset="0"/>
                  <a:cs typeface="Courier New" panose="02070309020205020404" pitchFamily="49" charset="0"/>
                </a:rPr>
                <a:t>: String</a:t>
              </a:r>
            </a:p>
            <a:p>
              <a:r>
                <a:rPr lang="fr-FR" sz="800" b="1" dirty="0">
                  <a:solidFill>
                    <a:srgbClr val="FF0000"/>
                  </a:solidFill>
                  <a:highlight>
                    <a:srgbClr val="C0C0C0"/>
                  </a:highlight>
                  <a:latin typeface="Courier New" panose="02070309020205020404" pitchFamily="49" charset="0"/>
                  <a:cs typeface="Courier New" panose="02070309020205020404" pitchFamily="49" charset="0"/>
                </a:rPr>
                <a:t>var: String</a:t>
              </a:r>
            </a:p>
            <a:p>
              <a:r>
                <a:rPr lang="fr-FR" sz="800" b="1" dirty="0">
                  <a:solidFill>
                    <a:srgbClr val="FF0000"/>
                  </a:solidFill>
                  <a:highlight>
                    <a:srgbClr val="C0C0C0"/>
                  </a:highlight>
                  <a:latin typeface="Courier New" panose="02070309020205020404" pitchFamily="49" charset="0"/>
                  <a:cs typeface="Courier New" panose="02070309020205020404" pitchFamily="49" charset="0"/>
                </a:rPr>
                <a:t>op: String</a:t>
              </a:r>
            </a:p>
            <a:p>
              <a:r>
                <a:rPr lang="fr-FR" sz="800" b="1" dirty="0">
                  <a:solidFill>
                    <a:srgbClr val="FF0000"/>
                  </a:solidFill>
                  <a:highlight>
                    <a:srgbClr val="C0C0C0"/>
                  </a:highlight>
                  <a:latin typeface="Courier New" panose="02070309020205020404" pitchFamily="49" charset="0"/>
                  <a:cs typeface="Courier New" panose="02070309020205020404" pitchFamily="49" charset="0"/>
                </a:rPr>
                <a:t>value: String</a:t>
              </a:r>
            </a:p>
          </p:txBody>
        </p:sp>
        <p:cxnSp>
          <p:nvCxnSpPr>
            <p:cNvPr id="52" name="Elbow Connector 166">
              <a:extLst>
                <a:ext uri="{FF2B5EF4-FFF2-40B4-BE49-F238E27FC236}">
                  <a16:creationId xmlns:a16="http://schemas.microsoft.com/office/drawing/2014/main" id="{D33BBCA7-8CC7-2B2A-C58A-F390A420796B}"/>
                </a:ext>
              </a:extLst>
            </p:cNvPr>
            <p:cNvCxnSpPr>
              <a:cxnSpLocks/>
              <a:stCxn id="35" idx="3"/>
            </p:cNvCxnSpPr>
            <p:nvPr/>
          </p:nvCxnSpPr>
          <p:spPr>
            <a:xfrm>
              <a:off x="8800594" y="1135486"/>
              <a:ext cx="1526615" cy="139808"/>
            </a:xfrm>
            <a:prstGeom prst="bentConnector3">
              <a:avLst>
                <a:gd name="adj1" fmla="val 100538"/>
              </a:avLst>
            </a:prstGeom>
            <a:ln w="25400" cap="rnd">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53" name="ZoneTexte 93">
              <a:extLst>
                <a:ext uri="{FF2B5EF4-FFF2-40B4-BE49-F238E27FC236}">
                  <a16:creationId xmlns:a16="http://schemas.microsoft.com/office/drawing/2014/main" id="{82DD9662-49C9-823C-CDAC-DD735222F67F}"/>
                </a:ext>
              </a:extLst>
            </p:cNvPr>
            <p:cNvSpPr txBox="1"/>
            <p:nvPr/>
          </p:nvSpPr>
          <p:spPr>
            <a:xfrm>
              <a:off x="7535888" y="1020847"/>
              <a:ext cx="1144227" cy="207749"/>
            </a:xfrm>
            <a:prstGeom prst="rect">
              <a:avLst/>
            </a:prstGeom>
            <a:noFill/>
          </p:spPr>
          <p:txBody>
            <a:bodyPr wrap="square" rtlCol="0">
              <a:spAutoFit/>
            </a:bodyPr>
            <a:lstStyle/>
            <a:p>
              <a:r>
                <a:rPr lang="fr-FR" sz="750" b="1" dirty="0" err="1">
                  <a:latin typeface="Courier New" panose="02070309020205020404" pitchFamily="49" charset="0"/>
                  <a:cs typeface="Courier New" panose="02070309020205020404" pitchFamily="49" charset="0"/>
                </a:rPr>
                <a:t>title</a:t>
              </a:r>
              <a:r>
                <a:rPr lang="fr-FR" sz="750" b="1" dirty="0">
                  <a:latin typeface="Courier New" panose="02070309020205020404" pitchFamily="49" charset="0"/>
                  <a:cs typeface="Courier New" panose="02070309020205020404" pitchFamily="49" charset="0"/>
                </a:rPr>
                <a:t> : String</a:t>
              </a:r>
            </a:p>
          </p:txBody>
        </p:sp>
        <p:grpSp>
          <p:nvGrpSpPr>
            <p:cNvPr id="60" name="Groupe 2">
              <a:extLst>
                <a:ext uri="{FF2B5EF4-FFF2-40B4-BE49-F238E27FC236}">
                  <a16:creationId xmlns:a16="http://schemas.microsoft.com/office/drawing/2014/main" id="{B4397B36-E340-E355-81ED-8B09954EF95E}"/>
                </a:ext>
              </a:extLst>
            </p:cNvPr>
            <p:cNvGrpSpPr/>
            <p:nvPr/>
          </p:nvGrpSpPr>
          <p:grpSpPr>
            <a:xfrm>
              <a:off x="7520029" y="1383127"/>
              <a:ext cx="1144285" cy="799582"/>
              <a:chOff x="240565" y="1232276"/>
              <a:chExt cx="1406998" cy="1066108"/>
            </a:xfrm>
          </p:grpSpPr>
          <p:grpSp>
            <p:nvGrpSpPr>
              <p:cNvPr id="61" name="Groupe 67">
                <a:extLst>
                  <a:ext uri="{FF2B5EF4-FFF2-40B4-BE49-F238E27FC236}">
                    <a16:creationId xmlns:a16="http://schemas.microsoft.com/office/drawing/2014/main" id="{CF692014-7012-EDD0-6EF5-7820F67B687D}"/>
                  </a:ext>
                </a:extLst>
              </p:cNvPr>
              <p:cNvGrpSpPr/>
              <p:nvPr/>
            </p:nvGrpSpPr>
            <p:grpSpPr>
              <a:xfrm>
                <a:off x="240565" y="1232276"/>
                <a:ext cx="1406998" cy="1037120"/>
                <a:chOff x="990599" y="729820"/>
                <a:chExt cx="1533152" cy="1037120"/>
              </a:xfrm>
            </p:grpSpPr>
            <p:sp>
              <p:nvSpPr>
                <p:cNvPr id="63" name="Rectangle 62">
                  <a:extLst>
                    <a:ext uri="{FF2B5EF4-FFF2-40B4-BE49-F238E27FC236}">
                      <a16:creationId xmlns:a16="http://schemas.microsoft.com/office/drawing/2014/main" id="{4160059A-7D1E-6542-CD5B-FD0FA8127D3C}"/>
                    </a:ext>
                  </a:extLst>
                </p:cNvPr>
                <p:cNvSpPr/>
                <p:nvPr/>
              </p:nvSpPr>
              <p:spPr>
                <a:xfrm>
                  <a:off x="990600" y="742948"/>
                  <a:ext cx="1521027" cy="1023992"/>
                </a:xfrm>
                <a:prstGeom prst="rect">
                  <a:avLst/>
                </a:prstGeom>
                <a:solidFill>
                  <a:schemeClr val="bg1">
                    <a:lumMod val="9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13"/>
                </a:p>
              </p:txBody>
            </p:sp>
            <p:cxnSp>
              <p:nvCxnSpPr>
                <p:cNvPr id="64" name="Connecteur droit 73">
                  <a:extLst>
                    <a:ext uri="{FF2B5EF4-FFF2-40B4-BE49-F238E27FC236}">
                      <a16:creationId xmlns:a16="http://schemas.microsoft.com/office/drawing/2014/main" id="{C6522576-CB0C-9108-8D26-2C20EA724821}"/>
                    </a:ext>
                  </a:extLst>
                </p:cNvPr>
                <p:cNvCxnSpPr>
                  <a:cxnSpLocks/>
                </p:cNvCxnSpPr>
                <p:nvPr/>
              </p:nvCxnSpPr>
              <p:spPr>
                <a:xfrm>
                  <a:off x="990599" y="1190625"/>
                  <a:ext cx="153315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5" name="ZoneTexte 74">
                  <a:extLst>
                    <a:ext uri="{FF2B5EF4-FFF2-40B4-BE49-F238E27FC236}">
                      <a16:creationId xmlns:a16="http://schemas.microsoft.com/office/drawing/2014/main" id="{A7C2C8CE-1094-182A-5255-CA6B064B073F}"/>
                    </a:ext>
                  </a:extLst>
                </p:cNvPr>
                <p:cNvSpPr txBox="1"/>
                <p:nvPr/>
              </p:nvSpPr>
              <p:spPr>
                <a:xfrm>
                  <a:off x="999936" y="729820"/>
                  <a:ext cx="1523815" cy="492612"/>
                </a:xfrm>
                <a:prstGeom prst="rect">
                  <a:avLst/>
                </a:prstGeom>
                <a:noFill/>
              </p:spPr>
              <p:txBody>
                <a:bodyPr wrap="square" rtlCol="0">
                  <a:spAutoFit/>
                </a:bodyPr>
                <a:lstStyle/>
                <a:p>
                  <a:pPr algn="ctr"/>
                  <a:r>
                    <a:rPr lang="fr-FR" sz="788" i="1" dirty="0">
                      <a:latin typeface="Courier New" panose="02070309020205020404" pitchFamily="49" charset="0"/>
                      <a:cs typeface="Courier New" panose="02070309020205020404" pitchFamily="49" charset="0"/>
                    </a:rPr>
                    <a:t>&lt;&lt;</a:t>
                  </a:r>
                  <a:r>
                    <a:rPr lang="fr-FR" sz="788" i="1" dirty="0" err="1">
                      <a:latin typeface="Courier New" panose="02070309020205020404" pitchFamily="49" charset="0"/>
                      <a:cs typeface="Courier New" panose="02070309020205020404" pitchFamily="49" charset="0"/>
                    </a:rPr>
                    <a:t>enumeration</a:t>
                  </a:r>
                  <a:r>
                    <a:rPr lang="fr-FR" sz="788" i="1" dirty="0">
                      <a:latin typeface="Courier New" panose="02070309020205020404" pitchFamily="49" charset="0"/>
                      <a:cs typeface="Courier New" panose="02070309020205020404" pitchFamily="49" charset="0"/>
                    </a:rPr>
                    <a:t>&gt;&gt;</a:t>
                  </a:r>
                  <a:endParaRPr lang="fr-FR" sz="1013" i="1" dirty="0">
                    <a:latin typeface="Courier New" panose="02070309020205020404" pitchFamily="49" charset="0"/>
                    <a:cs typeface="Courier New" panose="02070309020205020404" pitchFamily="49" charset="0"/>
                  </a:endParaRPr>
                </a:p>
                <a:p>
                  <a:pPr algn="ctr"/>
                  <a:r>
                    <a:rPr lang="fr-FR" sz="1013" b="1" dirty="0">
                      <a:latin typeface="Courier New" panose="02070309020205020404" pitchFamily="49" charset="0"/>
                      <a:cs typeface="Courier New" panose="02070309020205020404" pitchFamily="49" charset="0"/>
                    </a:rPr>
                    <a:t>Kind</a:t>
                  </a:r>
                </a:p>
              </p:txBody>
            </p:sp>
          </p:grpSp>
          <p:sp>
            <p:nvSpPr>
              <p:cNvPr id="62" name="ZoneTexte 79">
                <a:extLst>
                  <a:ext uri="{FF2B5EF4-FFF2-40B4-BE49-F238E27FC236}">
                    <a16:creationId xmlns:a16="http://schemas.microsoft.com/office/drawing/2014/main" id="{32AF5ED3-C1F6-38FD-B763-6DE8B035D7AF}"/>
                  </a:ext>
                </a:extLst>
              </p:cNvPr>
              <p:cNvSpPr txBox="1"/>
              <p:nvPr/>
            </p:nvSpPr>
            <p:spPr>
              <a:xfrm>
                <a:off x="273613" y="1703350"/>
                <a:ext cx="1356643" cy="595034"/>
              </a:xfrm>
              <a:prstGeom prst="rect">
                <a:avLst/>
              </a:prstGeom>
              <a:noFill/>
            </p:spPr>
            <p:txBody>
              <a:bodyPr wrap="square" rtlCol="0">
                <a:spAutoFit/>
              </a:bodyPr>
              <a:lstStyle/>
              <a:p>
                <a:pPr marL="171450" indent="-171450">
                  <a:buFontTx/>
                  <a:buChar char="-"/>
                </a:pPr>
                <a:r>
                  <a:rPr lang="fr-FR" sz="750" b="1" dirty="0">
                    <a:latin typeface="Courier New" panose="02070309020205020404" pitchFamily="49" charset="0"/>
                    <a:cs typeface="Courier New" panose="02070309020205020404" pitchFamily="49" charset="0"/>
                  </a:rPr>
                  <a:t>INITIAL</a:t>
                </a:r>
              </a:p>
              <a:p>
                <a:pPr marL="171450" indent="-171450">
                  <a:buFontTx/>
                  <a:buChar char="-"/>
                </a:pPr>
                <a:r>
                  <a:rPr lang="fr-FR" sz="750" b="1" dirty="0">
                    <a:latin typeface="Courier New" panose="02070309020205020404" pitchFamily="49" charset="0"/>
                    <a:cs typeface="Courier New" panose="02070309020205020404" pitchFamily="49" charset="0"/>
                  </a:rPr>
                  <a:t>REGULAR</a:t>
                </a:r>
              </a:p>
              <a:p>
                <a:pPr marL="171450" indent="-171450">
                  <a:buFontTx/>
                  <a:buChar char="-"/>
                </a:pPr>
                <a:r>
                  <a:rPr lang="fr-FR" sz="800" b="1" dirty="0">
                    <a:solidFill>
                      <a:srgbClr val="FF0000"/>
                    </a:solidFill>
                    <a:highlight>
                      <a:srgbClr val="C0C0C0"/>
                    </a:highlight>
                    <a:latin typeface="Courier New" panose="02070309020205020404" pitchFamily="49" charset="0"/>
                    <a:cs typeface="Courier New" panose="02070309020205020404" pitchFamily="49" charset="0"/>
                  </a:rPr>
                  <a:t>FINAL</a:t>
                </a:r>
              </a:p>
            </p:txBody>
          </p:sp>
        </p:grpSp>
      </p:grpSp>
      <p:cxnSp>
        <p:nvCxnSpPr>
          <p:cNvPr id="84" name="Connecteur droit 83">
            <a:extLst>
              <a:ext uri="{FF2B5EF4-FFF2-40B4-BE49-F238E27FC236}">
                <a16:creationId xmlns:a16="http://schemas.microsoft.com/office/drawing/2014/main" id="{47DA48B4-E5DE-5607-3F9E-5B59B6908979}"/>
              </a:ext>
            </a:extLst>
          </p:cNvPr>
          <p:cNvCxnSpPr>
            <a:cxnSpLocks/>
          </p:cNvCxnSpPr>
          <p:nvPr/>
        </p:nvCxnSpPr>
        <p:spPr>
          <a:xfrm>
            <a:off x="825755" y="3382543"/>
            <a:ext cx="10679060" cy="0"/>
          </a:xfrm>
          <a:prstGeom prst="line">
            <a:avLst/>
          </a:prstGeom>
          <a:ln w="63500">
            <a:solidFill>
              <a:schemeClr val="bg1">
                <a:lumMod val="75000"/>
              </a:schemeClr>
            </a:solidFill>
            <a:prstDash val="lgDash"/>
          </a:ln>
        </p:spPr>
        <p:style>
          <a:lnRef idx="1">
            <a:schemeClr val="accent1"/>
          </a:lnRef>
          <a:fillRef idx="0">
            <a:schemeClr val="accent1"/>
          </a:fillRef>
          <a:effectRef idx="0">
            <a:schemeClr val="accent1"/>
          </a:effectRef>
          <a:fontRef idx="minor">
            <a:schemeClr val="tx1"/>
          </a:fontRef>
        </p:style>
      </p:cxnSp>
      <p:grpSp>
        <p:nvGrpSpPr>
          <p:cNvPr id="101" name="Group 100">
            <a:extLst>
              <a:ext uri="{FF2B5EF4-FFF2-40B4-BE49-F238E27FC236}">
                <a16:creationId xmlns:a16="http://schemas.microsoft.com/office/drawing/2014/main" id="{132E6A01-D3C8-1BBE-D198-3BBCEC5413AC}"/>
              </a:ext>
            </a:extLst>
          </p:cNvPr>
          <p:cNvGrpSpPr/>
          <p:nvPr/>
        </p:nvGrpSpPr>
        <p:grpSpPr>
          <a:xfrm>
            <a:off x="1087438" y="4089496"/>
            <a:ext cx="3775837" cy="1417358"/>
            <a:chOff x="142305" y="4054179"/>
            <a:chExt cx="3775837" cy="1417358"/>
          </a:xfrm>
        </p:grpSpPr>
        <p:sp>
          <p:nvSpPr>
            <p:cNvPr id="68" name="ZoneTexte 32">
              <a:extLst>
                <a:ext uri="{FF2B5EF4-FFF2-40B4-BE49-F238E27FC236}">
                  <a16:creationId xmlns:a16="http://schemas.microsoft.com/office/drawing/2014/main" id="{AB3398E1-854A-70DB-4091-DE338C798600}"/>
                </a:ext>
              </a:extLst>
            </p:cNvPr>
            <p:cNvSpPr txBox="1"/>
            <p:nvPr/>
          </p:nvSpPr>
          <p:spPr>
            <a:xfrm>
              <a:off x="172925" y="4361131"/>
              <a:ext cx="1326498" cy="584775"/>
            </a:xfrm>
            <a:prstGeom prst="rect">
              <a:avLst/>
            </a:prstGeom>
            <a:noFill/>
          </p:spPr>
          <p:txBody>
            <a:bodyPr wrap="square" rtlCol="0">
              <a:spAutoFit/>
            </a:bodyPr>
            <a:lstStyle/>
            <a:p>
              <a:r>
                <a:rPr lang="fr-FR" sz="800" b="1" dirty="0" err="1">
                  <a:solidFill>
                    <a:srgbClr val="FF0000"/>
                  </a:solidFill>
                  <a:latin typeface="Courier New" panose="02070309020205020404" pitchFamily="49" charset="0"/>
                  <a:cs typeface="Courier New" panose="02070309020205020404" pitchFamily="49" charset="0"/>
                </a:rPr>
                <a:t>nbStates</a:t>
              </a:r>
              <a:r>
                <a:rPr lang="fr-FR" sz="800" b="1" dirty="0">
                  <a:solidFill>
                    <a:srgbClr val="FF0000"/>
                  </a:solidFill>
                  <a:latin typeface="Courier New" panose="02070309020205020404" pitchFamily="49" charset="0"/>
                  <a:cs typeface="Courier New" panose="02070309020205020404" pitchFamily="49" charset="0"/>
                </a:rPr>
                <a:t> : Int</a:t>
              </a:r>
            </a:p>
            <a:p>
              <a:r>
                <a:rPr lang="fr-FR" sz="800" b="1" dirty="0" err="1">
                  <a:solidFill>
                    <a:srgbClr val="FF0000"/>
                  </a:solidFill>
                  <a:latin typeface="Courier New" panose="02070309020205020404" pitchFamily="49" charset="0"/>
                  <a:cs typeface="Courier New" panose="02070309020205020404" pitchFamily="49" charset="0"/>
                </a:rPr>
                <a:t>nbTransitions</a:t>
              </a:r>
              <a:r>
                <a:rPr lang="fr-FR" sz="800" b="1" dirty="0">
                  <a:solidFill>
                    <a:srgbClr val="FF0000"/>
                  </a:solidFill>
                  <a:latin typeface="Courier New" panose="02070309020205020404" pitchFamily="49" charset="0"/>
                  <a:cs typeface="Courier New" panose="02070309020205020404" pitchFamily="49" charset="0"/>
                </a:rPr>
                <a:t>: Int</a:t>
              </a:r>
            </a:p>
            <a:p>
              <a:endParaRPr lang="fr-FR" sz="800" dirty="0">
                <a:latin typeface="Courier New" panose="02070309020205020404" pitchFamily="49" charset="0"/>
                <a:cs typeface="Courier New" panose="02070309020205020404" pitchFamily="49" charset="0"/>
              </a:endParaRPr>
            </a:p>
            <a:p>
              <a:r>
                <a:rPr lang="fr-FR" sz="800" dirty="0" err="1">
                  <a:latin typeface="Courier New" panose="02070309020205020404" pitchFamily="49" charset="0"/>
                  <a:cs typeface="Courier New" panose="02070309020205020404" pitchFamily="49" charset="0"/>
                </a:rPr>
                <a:t>name</a:t>
              </a:r>
              <a:r>
                <a:rPr lang="fr-FR" sz="800" dirty="0">
                  <a:latin typeface="Courier New" panose="02070309020205020404" pitchFamily="49" charset="0"/>
                  <a:cs typeface="Courier New" panose="02070309020205020404" pitchFamily="49" charset="0"/>
                </a:rPr>
                <a:t> : String</a:t>
              </a:r>
            </a:p>
          </p:txBody>
        </p:sp>
        <p:sp>
          <p:nvSpPr>
            <p:cNvPr id="69" name="Rectangle 68">
              <a:extLst>
                <a:ext uri="{FF2B5EF4-FFF2-40B4-BE49-F238E27FC236}">
                  <a16:creationId xmlns:a16="http://schemas.microsoft.com/office/drawing/2014/main" id="{5DEF0213-32BA-A2FD-0352-B4A56B027FF7}"/>
                </a:ext>
              </a:extLst>
            </p:cNvPr>
            <p:cNvSpPr/>
            <p:nvPr/>
          </p:nvSpPr>
          <p:spPr>
            <a:xfrm>
              <a:off x="142306" y="4054179"/>
              <a:ext cx="1366898" cy="98355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13"/>
            </a:p>
          </p:txBody>
        </p:sp>
        <p:cxnSp>
          <p:nvCxnSpPr>
            <p:cNvPr id="70" name="Connecteur droit 69">
              <a:extLst>
                <a:ext uri="{FF2B5EF4-FFF2-40B4-BE49-F238E27FC236}">
                  <a16:creationId xmlns:a16="http://schemas.microsoft.com/office/drawing/2014/main" id="{CA00193B-F377-3DA5-41D1-20B82259CD5D}"/>
                </a:ext>
              </a:extLst>
            </p:cNvPr>
            <p:cNvCxnSpPr/>
            <p:nvPr/>
          </p:nvCxnSpPr>
          <p:spPr>
            <a:xfrm>
              <a:off x="142305" y="4354216"/>
              <a:ext cx="1368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1" name="ZoneTexte 70">
              <a:extLst>
                <a:ext uri="{FF2B5EF4-FFF2-40B4-BE49-F238E27FC236}">
                  <a16:creationId xmlns:a16="http://schemas.microsoft.com/office/drawing/2014/main" id="{04C24972-3955-2C91-790B-AFF6EE57A611}"/>
                </a:ext>
              </a:extLst>
            </p:cNvPr>
            <p:cNvSpPr txBox="1"/>
            <p:nvPr/>
          </p:nvSpPr>
          <p:spPr>
            <a:xfrm>
              <a:off x="209042" y="4077217"/>
              <a:ext cx="1067817" cy="230832"/>
            </a:xfrm>
            <a:prstGeom prst="rect">
              <a:avLst/>
            </a:prstGeom>
            <a:solidFill>
              <a:schemeClr val="bg1">
                <a:lumMod val="95000"/>
              </a:schemeClr>
            </a:solidFill>
          </p:spPr>
          <p:txBody>
            <a:bodyPr wrap="square" rtlCol="0">
              <a:spAutoFit/>
            </a:bodyPr>
            <a:lstStyle/>
            <a:p>
              <a:pPr algn="ctr"/>
              <a:r>
                <a:rPr lang="fr-FR" sz="900" b="1" dirty="0">
                  <a:latin typeface="Courier New" panose="02070309020205020404" pitchFamily="49" charset="0"/>
                  <a:cs typeface="Courier New" panose="02070309020205020404" pitchFamily="49" charset="0"/>
                </a:rPr>
                <a:t>VT_FSM</a:t>
              </a:r>
            </a:p>
          </p:txBody>
        </p:sp>
        <p:sp>
          <p:nvSpPr>
            <p:cNvPr id="72" name="Organigramme : Décision 71">
              <a:extLst>
                <a:ext uri="{FF2B5EF4-FFF2-40B4-BE49-F238E27FC236}">
                  <a16:creationId xmlns:a16="http://schemas.microsoft.com/office/drawing/2014/main" id="{83EB3619-675E-142F-324B-B1285F4006D8}"/>
                </a:ext>
              </a:extLst>
            </p:cNvPr>
            <p:cNvSpPr/>
            <p:nvPr/>
          </p:nvSpPr>
          <p:spPr>
            <a:xfrm>
              <a:off x="1523716" y="4434326"/>
              <a:ext cx="114300" cy="80265"/>
            </a:xfrm>
            <a:prstGeom prst="flowChartDecision">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13"/>
            </a:p>
          </p:txBody>
        </p:sp>
        <p:grpSp>
          <p:nvGrpSpPr>
            <p:cNvPr id="73" name="Groupe 72">
              <a:extLst>
                <a:ext uri="{FF2B5EF4-FFF2-40B4-BE49-F238E27FC236}">
                  <a16:creationId xmlns:a16="http://schemas.microsoft.com/office/drawing/2014/main" id="{338F6FA7-9D81-0491-E81D-C2C4AC66659F}"/>
                </a:ext>
              </a:extLst>
            </p:cNvPr>
            <p:cNvGrpSpPr/>
            <p:nvPr/>
          </p:nvGrpSpPr>
          <p:grpSpPr>
            <a:xfrm>
              <a:off x="1616394" y="4596238"/>
              <a:ext cx="762244" cy="404382"/>
              <a:chOff x="5170890" y="3912287"/>
              <a:chExt cx="762244" cy="404382"/>
            </a:xfrm>
          </p:grpSpPr>
          <p:grpSp>
            <p:nvGrpSpPr>
              <p:cNvPr id="74" name="Groupe 20">
                <a:extLst>
                  <a:ext uri="{FF2B5EF4-FFF2-40B4-BE49-F238E27FC236}">
                    <a16:creationId xmlns:a16="http://schemas.microsoft.com/office/drawing/2014/main" id="{80A52C07-E6A4-4864-2CA9-4405B1B0C477}"/>
                  </a:ext>
                </a:extLst>
              </p:cNvPr>
              <p:cNvGrpSpPr/>
              <p:nvPr/>
            </p:nvGrpSpPr>
            <p:grpSpPr>
              <a:xfrm>
                <a:off x="5170890" y="3912287"/>
                <a:ext cx="762244" cy="398584"/>
                <a:chOff x="999172" y="747076"/>
                <a:chExt cx="1016324" cy="412799"/>
              </a:xfrm>
            </p:grpSpPr>
            <p:sp>
              <p:nvSpPr>
                <p:cNvPr id="76" name="Rectangle 75">
                  <a:extLst>
                    <a:ext uri="{FF2B5EF4-FFF2-40B4-BE49-F238E27FC236}">
                      <a16:creationId xmlns:a16="http://schemas.microsoft.com/office/drawing/2014/main" id="{92996A17-C2E3-DD7D-C840-9692F10C62C3}"/>
                    </a:ext>
                  </a:extLst>
                </p:cNvPr>
                <p:cNvSpPr/>
                <p:nvPr/>
              </p:nvSpPr>
              <p:spPr>
                <a:xfrm>
                  <a:off x="999172" y="747076"/>
                  <a:ext cx="1016324" cy="412799"/>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13" dirty="0"/>
                </a:p>
              </p:txBody>
            </p:sp>
            <p:cxnSp>
              <p:nvCxnSpPr>
                <p:cNvPr id="77" name="Connecteur droit 22">
                  <a:extLst>
                    <a:ext uri="{FF2B5EF4-FFF2-40B4-BE49-F238E27FC236}">
                      <a16:creationId xmlns:a16="http://schemas.microsoft.com/office/drawing/2014/main" id="{247EB756-127A-FDE8-5ADA-2A08FF03D5B4}"/>
                    </a:ext>
                  </a:extLst>
                </p:cNvPr>
                <p:cNvCxnSpPr/>
                <p:nvPr/>
              </p:nvCxnSpPr>
              <p:spPr>
                <a:xfrm>
                  <a:off x="1001864" y="966344"/>
                  <a:ext cx="100799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8" name="ZoneTexte 23">
                  <a:extLst>
                    <a:ext uri="{FF2B5EF4-FFF2-40B4-BE49-F238E27FC236}">
                      <a16:creationId xmlns:a16="http://schemas.microsoft.com/office/drawing/2014/main" id="{249388E6-7376-A126-7682-41BEF8B24C6D}"/>
                    </a:ext>
                  </a:extLst>
                </p:cNvPr>
                <p:cNvSpPr txBox="1"/>
                <p:nvPr/>
              </p:nvSpPr>
              <p:spPr>
                <a:xfrm>
                  <a:off x="1065957" y="750872"/>
                  <a:ext cx="849124" cy="239064"/>
                </a:xfrm>
                <a:prstGeom prst="rect">
                  <a:avLst/>
                </a:prstGeom>
                <a:noFill/>
              </p:spPr>
              <p:txBody>
                <a:bodyPr wrap="square" rtlCol="0">
                  <a:spAutoFit/>
                </a:bodyPr>
                <a:lstStyle/>
                <a:p>
                  <a:pPr algn="ctr"/>
                  <a:r>
                    <a:rPr lang="fr-FR" sz="900" b="1" dirty="0">
                      <a:latin typeface="Courier New" panose="02070309020205020404" pitchFamily="49" charset="0"/>
                      <a:cs typeface="Courier New" panose="02070309020205020404" pitchFamily="49" charset="0"/>
                    </a:rPr>
                    <a:t>State</a:t>
                  </a:r>
                </a:p>
              </p:txBody>
            </p:sp>
          </p:grpSp>
          <p:sp>
            <p:nvSpPr>
              <p:cNvPr id="75" name="ZoneTexte 32">
                <a:extLst>
                  <a:ext uri="{FF2B5EF4-FFF2-40B4-BE49-F238E27FC236}">
                    <a16:creationId xmlns:a16="http://schemas.microsoft.com/office/drawing/2014/main" id="{7F80CD55-80FC-D552-FF27-9BF344575008}"/>
                  </a:ext>
                </a:extLst>
              </p:cNvPr>
              <p:cNvSpPr txBox="1"/>
              <p:nvPr/>
            </p:nvSpPr>
            <p:spPr>
              <a:xfrm>
                <a:off x="5177419" y="4132003"/>
                <a:ext cx="755715" cy="184666"/>
              </a:xfrm>
              <a:prstGeom prst="rect">
                <a:avLst/>
              </a:prstGeom>
              <a:noFill/>
            </p:spPr>
            <p:txBody>
              <a:bodyPr wrap="square" rtlCol="0">
                <a:spAutoFit/>
              </a:bodyPr>
              <a:lstStyle/>
              <a:p>
                <a:r>
                  <a:rPr lang="fr-FR" sz="600" dirty="0" err="1">
                    <a:latin typeface="Courier New" panose="02070309020205020404" pitchFamily="49" charset="0"/>
                    <a:cs typeface="Courier New" panose="02070309020205020404" pitchFamily="49" charset="0"/>
                  </a:rPr>
                  <a:t>name</a:t>
                </a:r>
                <a:r>
                  <a:rPr lang="fr-FR" sz="600" dirty="0">
                    <a:latin typeface="Courier New" panose="02070309020205020404" pitchFamily="49" charset="0"/>
                    <a:cs typeface="Courier New" panose="02070309020205020404" pitchFamily="49" charset="0"/>
                  </a:rPr>
                  <a:t>: String</a:t>
                </a:r>
              </a:p>
            </p:txBody>
          </p:sp>
        </p:grpSp>
        <p:grpSp>
          <p:nvGrpSpPr>
            <p:cNvPr id="79" name="Groupe 20">
              <a:extLst>
                <a:ext uri="{FF2B5EF4-FFF2-40B4-BE49-F238E27FC236}">
                  <a16:creationId xmlns:a16="http://schemas.microsoft.com/office/drawing/2014/main" id="{2379FBFE-9672-5BD7-B33F-7AB1307855A1}"/>
                </a:ext>
              </a:extLst>
            </p:cNvPr>
            <p:cNvGrpSpPr/>
            <p:nvPr/>
          </p:nvGrpSpPr>
          <p:grpSpPr>
            <a:xfrm>
              <a:off x="3093166" y="4596238"/>
              <a:ext cx="824976" cy="398584"/>
              <a:chOff x="990601" y="742951"/>
              <a:chExt cx="1099967" cy="412799"/>
            </a:xfrm>
          </p:grpSpPr>
          <p:sp>
            <p:nvSpPr>
              <p:cNvPr id="80" name="Rectangle 79">
                <a:extLst>
                  <a:ext uri="{FF2B5EF4-FFF2-40B4-BE49-F238E27FC236}">
                    <a16:creationId xmlns:a16="http://schemas.microsoft.com/office/drawing/2014/main" id="{ECAD284E-845E-2EFB-3850-B0F7E28ACDEC}"/>
                  </a:ext>
                </a:extLst>
              </p:cNvPr>
              <p:cNvSpPr/>
              <p:nvPr/>
            </p:nvSpPr>
            <p:spPr>
              <a:xfrm>
                <a:off x="990601" y="742951"/>
                <a:ext cx="1099967" cy="412799"/>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13" dirty="0"/>
              </a:p>
            </p:txBody>
          </p:sp>
          <p:cxnSp>
            <p:nvCxnSpPr>
              <p:cNvPr id="81" name="Connecteur droit 22">
                <a:extLst>
                  <a:ext uri="{FF2B5EF4-FFF2-40B4-BE49-F238E27FC236}">
                    <a16:creationId xmlns:a16="http://schemas.microsoft.com/office/drawing/2014/main" id="{05CCDDCD-CBC2-9B8A-58AA-E963EA2D64F0}"/>
                  </a:ext>
                </a:extLst>
              </p:cNvPr>
              <p:cNvCxnSpPr/>
              <p:nvPr/>
            </p:nvCxnSpPr>
            <p:spPr>
              <a:xfrm>
                <a:off x="1001864" y="966344"/>
                <a:ext cx="107999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2" name="ZoneTexte 23">
                <a:extLst>
                  <a:ext uri="{FF2B5EF4-FFF2-40B4-BE49-F238E27FC236}">
                    <a16:creationId xmlns:a16="http://schemas.microsoft.com/office/drawing/2014/main" id="{5EE34247-28FD-231A-4FA7-9A48E7F008DD}"/>
                  </a:ext>
                </a:extLst>
              </p:cNvPr>
              <p:cNvSpPr txBox="1"/>
              <p:nvPr/>
            </p:nvSpPr>
            <p:spPr>
              <a:xfrm>
                <a:off x="1028001" y="743124"/>
                <a:ext cx="1062567" cy="223128"/>
              </a:xfrm>
              <a:prstGeom prst="rect">
                <a:avLst/>
              </a:prstGeom>
              <a:noFill/>
            </p:spPr>
            <p:txBody>
              <a:bodyPr wrap="square" rtlCol="0">
                <a:spAutoFit/>
              </a:bodyPr>
              <a:lstStyle/>
              <a:p>
                <a:pPr algn="ctr"/>
                <a:r>
                  <a:rPr lang="fr-FR" sz="800" b="1" dirty="0">
                    <a:latin typeface="Courier New" panose="02070309020205020404" pitchFamily="49" charset="0"/>
                    <a:cs typeface="Courier New" panose="02070309020205020404" pitchFamily="49" charset="0"/>
                  </a:rPr>
                  <a:t>Transition</a:t>
                </a:r>
              </a:p>
            </p:txBody>
          </p:sp>
        </p:grpSp>
        <p:cxnSp>
          <p:nvCxnSpPr>
            <p:cNvPr id="83" name="Elbow Connector 166">
              <a:extLst>
                <a:ext uri="{FF2B5EF4-FFF2-40B4-BE49-F238E27FC236}">
                  <a16:creationId xmlns:a16="http://schemas.microsoft.com/office/drawing/2014/main" id="{F2D23C10-F2A1-5BCA-A759-15329334FE53}"/>
                </a:ext>
              </a:extLst>
            </p:cNvPr>
            <p:cNvCxnSpPr>
              <a:cxnSpLocks/>
              <a:stCxn id="72" idx="3"/>
            </p:cNvCxnSpPr>
            <p:nvPr/>
          </p:nvCxnSpPr>
          <p:spPr>
            <a:xfrm>
              <a:off x="1638016" y="4474459"/>
              <a:ext cx="344776" cy="117704"/>
            </a:xfrm>
            <a:prstGeom prst="bentConnector3">
              <a:avLst>
                <a:gd name="adj1" fmla="val 99728"/>
              </a:avLst>
            </a:prstGeom>
            <a:ln w="25400" cap="rnd">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85" name="Organigramme : Décision 84">
              <a:extLst>
                <a:ext uri="{FF2B5EF4-FFF2-40B4-BE49-F238E27FC236}">
                  <a16:creationId xmlns:a16="http://schemas.microsoft.com/office/drawing/2014/main" id="{91752B62-F45C-A0B0-53AC-549DEA05EB6B}"/>
                </a:ext>
              </a:extLst>
            </p:cNvPr>
            <p:cNvSpPr/>
            <p:nvPr/>
          </p:nvSpPr>
          <p:spPr>
            <a:xfrm>
              <a:off x="2374413" y="4838538"/>
              <a:ext cx="114300" cy="80265"/>
            </a:xfrm>
            <a:prstGeom prst="flowChartDecision">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13"/>
            </a:p>
          </p:txBody>
        </p:sp>
        <p:cxnSp>
          <p:nvCxnSpPr>
            <p:cNvPr id="86" name="Elbow Connector 166">
              <a:extLst>
                <a:ext uri="{FF2B5EF4-FFF2-40B4-BE49-F238E27FC236}">
                  <a16:creationId xmlns:a16="http://schemas.microsoft.com/office/drawing/2014/main" id="{56E55687-7ABE-8248-F577-ADADAE553154}"/>
                </a:ext>
              </a:extLst>
            </p:cNvPr>
            <p:cNvCxnSpPr>
              <a:cxnSpLocks/>
              <a:stCxn id="85" idx="3"/>
            </p:cNvCxnSpPr>
            <p:nvPr/>
          </p:nvCxnSpPr>
          <p:spPr>
            <a:xfrm>
              <a:off x="2488713" y="4878671"/>
              <a:ext cx="601384" cy="0"/>
            </a:xfrm>
            <a:prstGeom prst="straightConnector1">
              <a:avLst/>
            </a:prstGeom>
            <a:ln w="25400" cap="rnd">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87" name="ZoneTexte 32">
              <a:extLst>
                <a:ext uri="{FF2B5EF4-FFF2-40B4-BE49-F238E27FC236}">
                  <a16:creationId xmlns:a16="http://schemas.microsoft.com/office/drawing/2014/main" id="{6B137983-0533-F9EF-7294-41D0B1ED1B3D}"/>
                </a:ext>
              </a:extLst>
            </p:cNvPr>
            <p:cNvSpPr txBox="1"/>
            <p:nvPr/>
          </p:nvSpPr>
          <p:spPr>
            <a:xfrm>
              <a:off x="3090097" y="4815954"/>
              <a:ext cx="810000" cy="184666"/>
            </a:xfrm>
            <a:prstGeom prst="rect">
              <a:avLst/>
            </a:prstGeom>
            <a:noFill/>
          </p:spPr>
          <p:txBody>
            <a:bodyPr wrap="square" rtlCol="0">
              <a:spAutoFit/>
            </a:bodyPr>
            <a:lstStyle/>
            <a:p>
              <a:r>
                <a:rPr lang="fr-FR" sz="600" dirty="0" err="1">
                  <a:latin typeface="Courier New" panose="02070309020205020404" pitchFamily="49" charset="0"/>
                  <a:cs typeface="Courier New" panose="02070309020205020404" pitchFamily="49" charset="0"/>
                </a:rPr>
                <a:t>name</a:t>
              </a:r>
              <a:r>
                <a:rPr lang="fr-FR" sz="600" dirty="0">
                  <a:latin typeface="Courier New" panose="02070309020205020404" pitchFamily="49" charset="0"/>
                  <a:cs typeface="Courier New" panose="02070309020205020404" pitchFamily="49" charset="0"/>
                </a:rPr>
                <a:t>: String</a:t>
              </a:r>
            </a:p>
          </p:txBody>
        </p:sp>
        <p:grpSp>
          <p:nvGrpSpPr>
            <p:cNvPr id="88" name="Groupe 87">
              <a:extLst>
                <a:ext uri="{FF2B5EF4-FFF2-40B4-BE49-F238E27FC236}">
                  <a16:creationId xmlns:a16="http://schemas.microsoft.com/office/drawing/2014/main" id="{A4C608E2-22F1-FD5E-FAE8-E0E75EAF5695}"/>
                </a:ext>
              </a:extLst>
            </p:cNvPr>
            <p:cNvGrpSpPr/>
            <p:nvPr/>
          </p:nvGrpSpPr>
          <p:grpSpPr>
            <a:xfrm>
              <a:off x="1087438" y="5169446"/>
              <a:ext cx="796926" cy="302091"/>
              <a:chOff x="1245996" y="5538786"/>
              <a:chExt cx="796926" cy="302091"/>
            </a:xfrm>
          </p:grpSpPr>
          <p:sp>
            <p:nvSpPr>
              <p:cNvPr id="89" name="ZoneTexte 23">
                <a:extLst>
                  <a:ext uri="{FF2B5EF4-FFF2-40B4-BE49-F238E27FC236}">
                    <a16:creationId xmlns:a16="http://schemas.microsoft.com/office/drawing/2014/main" id="{10C4D5EC-8ADD-2349-2FC8-25BA2F687C00}"/>
                  </a:ext>
                </a:extLst>
              </p:cNvPr>
              <p:cNvSpPr txBox="1"/>
              <p:nvPr/>
            </p:nvSpPr>
            <p:spPr>
              <a:xfrm>
                <a:off x="1245996" y="5579266"/>
                <a:ext cx="796926" cy="215444"/>
              </a:xfrm>
              <a:prstGeom prst="rect">
                <a:avLst/>
              </a:prstGeom>
              <a:noFill/>
            </p:spPr>
            <p:txBody>
              <a:bodyPr wrap="square" rtlCol="0">
                <a:spAutoFit/>
              </a:bodyPr>
              <a:lstStyle/>
              <a:p>
                <a:pPr algn="ctr"/>
                <a:r>
                  <a:rPr lang="fr-FR" sz="800" b="1" dirty="0">
                    <a:latin typeface="Courier New" panose="02070309020205020404" pitchFamily="49" charset="0"/>
                    <a:cs typeface="Courier New" panose="02070309020205020404" pitchFamily="49" charset="0"/>
                  </a:rPr>
                  <a:t>Initial</a:t>
                </a:r>
              </a:p>
            </p:txBody>
          </p:sp>
          <p:sp>
            <p:nvSpPr>
              <p:cNvPr id="90" name="Rectangle 89">
                <a:extLst>
                  <a:ext uri="{FF2B5EF4-FFF2-40B4-BE49-F238E27FC236}">
                    <a16:creationId xmlns:a16="http://schemas.microsoft.com/office/drawing/2014/main" id="{04C7A186-8A8F-E56F-AE29-1449487BA5ED}"/>
                  </a:ext>
                </a:extLst>
              </p:cNvPr>
              <p:cNvSpPr/>
              <p:nvPr/>
            </p:nvSpPr>
            <p:spPr>
              <a:xfrm>
                <a:off x="1263337" y="5538786"/>
                <a:ext cx="762244" cy="302091"/>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sz="1013"/>
              </a:p>
            </p:txBody>
          </p:sp>
        </p:grpSp>
        <p:grpSp>
          <p:nvGrpSpPr>
            <p:cNvPr id="91" name="Groupe 90">
              <a:extLst>
                <a:ext uri="{FF2B5EF4-FFF2-40B4-BE49-F238E27FC236}">
                  <a16:creationId xmlns:a16="http://schemas.microsoft.com/office/drawing/2014/main" id="{B97BC848-DD16-A102-0F7F-C7741B8EA8E9}"/>
                </a:ext>
              </a:extLst>
            </p:cNvPr>
            <p:cNvGrpSpPr/>
            <p:nvPr/>
          </p:nvGrpSpPr>
          <p:grpSpPr>
            <a:xfrm>
              <a:off x="2111032" y="5169446"/>
              <a:ext cx="796926" cy="302091"/>
              <a:chOff x="1245996" y="5538786"/>
              <a:chExt cx="796926" cy="302091"/>
            </a:xfrm>
          </p:grpSpPr>
          <p:sp>
            <p:nvSpPr>
              <p:cNvPr id="92" name="ZoneTexte 23">
                <a:extLst>
                  <a:ext uri="{FF2B5EF4-FFF2-40B4-BE49-F238E27FC236}">
                    <a16:creationId xmlns:a16="http://schemas.microsoft.com/office/drawing/2014/main" id="{07C36DB5-9506-92E9-163F-77AC597D8FAF}"/>
                  </a:ext>
                </a:extLst>
              </p:cNvPr>
              <p:cNvSpPr txBox="1"/>
              <p:nvPr/>
            </p:nvSpPr>
            <p:spPr>
              <a:xfrm>
                <a:off x="1245996" y="5579266"/>
                <a:ext cx="796926" cy="215444"/>
              </a:xfrm>
              <a:prstGeom prst="rect">
                <a:avLst/>
              </a:prstGeom>
              <a:noFill/>
            </p:spPr>
            <p:txBody>
              <a:bodyPr wrap="square" rtlCol="0">
                <a:spAutoFit/>
              </a:bodyPr>
              <a:lstStyle/>
              <a:p>
                <a:pPr algn="ctr"/>
                <a:r>
                  <a:rPr lang="fr-FR" sz="800" b="1" dirty="0">
                    <a:latin typeface="Courier New" panose="02070309020205020404" pitchFamily="49" charset="0"/>
                    <a:cs typeface="Courier New" panose="02070309020205020404" pitchFamily="49" charset="0"/>
                  </a:rPr>
                  <a:t>Regular</a:t>
                </a:r>
              </a:p>
            </p:txBody>
          </p:sp>
          <p:sp>
            <p:nvSpPr>
              <p:cNvPr id="93" name="Rectangle 92">
                <a:extLst>
                  <a:ext uri="{FF2B5EF4-FFF2-40B4-BE49-F238E27FC236}">
                    <a16:creationId xmlns:a16="http://schemas.microsoft.com/office/drawing/2014/main" id="{42E8517D-C5E8-3AC7-E1FD-44AB9BC35B12}"/>
                  </a:ext>
                </a:extLst>
              </p:cNvPr>
              <p:cNvSpPr/>
              <p:nvPr/>
            </p:nvSpPr>
            <p:spPr>
              <a:xfrm>
                <a:off x="1263337" y="5538786"/>
                <a:ext cx="762244" cy="302091"/>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sz="1013"/>
              </a:p>
            </p:txBody>
          </p:sp>
        </p:grpSp>
        <p:sp>
          <p:nvSpPr>
            <p:cNvPr id="94" name="Isosceles Triangle 219">
              <a:extLst>
                <a:ext uri="{FF2B5EF4-FFF2-40B4-BE49-F238E27FC236}">
                  <a16:creationId xmlns:a16="http://schemas.microsoft.com/office/drawing/2014/main" id="{B0D1E49C-FAB5-4DA2-3035-91A04E29A476}"/>
                </a:ext>
              </a:extLst>
            </p:cNvPr>
            <p:cNvSpPr/>
            <p:nvPr/>
          </p:nvSpPr>
          <p:spPr>
            <a:xfrm>
              <a:off x="1953228" y="5007968"/>
              <a:ext cx="109277" cy="127382"/>
            </a:xfrm>
            <a:prstGeom prst="triangle">
              <a:avLst/>
            </a:prstGeom>
            <a:ln w="12700" cap="rnd">
              <a:solidFill>
                <a:srgbClr val="00B0F0"/>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sz="1013">
                <a:solidFill>
                  <a:srgbClr val="00B0F0"/>
                </a:solidFill>
              </a:endParaRPr>
            </a:p>
          </p:txBody>
        </p:sp>
        <p:cxnSp>
          <p:nvCxnSpPr>
            <p:cNvPr id="95" name="Connecteur droit 48">
              <a:extLst>
                <a:ext uri="{FF2B5EF4-FFF2-40B4-BE49-F238E27FC236}">
                  <a16:creationId xmlns:a16="http://schemas.microsoft.com/office/drawing/2014/main" id="{0B1D2923-2A14-214F-5068-7B6B0F728EA5}"/>
                </a:ext>
              </a:extLst>
            </p:cNvPr>
            <p:cNvCxnSpPr>
              <a:cxnSpLocks/>
              <a:stCxn id="94" idx="3"/>
              <a:endCxn id="90" idx="3"/>
            </p:cNvCxnSpPr>
            <p:nvPr/>
          </p:nvCxnSpPr>
          <p:spPr>
            <a:xfrm rot="5400000">
              <a:off x="1844874" y="5157499"/>
              <a:ext cx="185142" cy="140844"/>
            </a:xfrm>
            <a:prstGeom prst="bentConnector2">
              <a:avLst/>
            </a:prstGeom>
            <a:ln w="12700" cap="rnd">
              <a:solidFill>
                <a:srgbClr val="00B0F0"/>
              </a:solidFill>
              <a:tailEnd type="none"/>
            </a:ln>
          </p:spPr>
          <p:style>
            <a:lnRef idx="1">
              <a:schemeClr val="accent1"/>
            </a:lnRef>
            <a:fillRef idx="0">
              <a:schemeClr val="accent1"/>
            </a:fillRef>
            <a:effectRef idx="0">
              <a:schemeClr val="accent1"/>
            </a:effectRef>
            <a:fontRef idx="minor">
              <a:schemeClr val="tx1"/>
            </a:fontRef>
          </p:style>
        </p:cxnSp>
        <p:cxnSp>
          <p:nvCxnSpPr>
            <p:cNvPr id="96" name="Connecteur droit 48">
              <a:extLst>
                <a:ext uri="{FF2B5EF4-FFF2-40B4-BE49-F238E27FC236}">
                  <a16:creationId xmlns:a16="http://schemas.microsoft.com/office/drawing/2014/main" id="{81934660-ACC3-6FFF-3C1C-7B37E86C513D}"/>
                </a:ext>
              </a:extLst>
            </p:cNvPr>
            <p:cNvCxnSpPr>
              <a:cxnSpLocks/>
              <a:stCxn id="94" idx="3"/>
              <a:endCxn id="93" idx="1"/>
            </p:cNvCxnSpPr>
            <p:nvPr/>
          </p:nvCxnSpPr>
          <p:spPr>
            <a:xfrm rot="16200000" flipH="1">
              <a:off x="1975549" y="5167668"/>
              <a:ext cx="185142" cy="120506"/>
            </a:xfrm>
            <a:prstGeom prst="bentConnector2">
              <a:avLst/>
            </a:prstGeom>
            <a:ln w="12700" cap="rnd">
              <a:solidFill>
                <a:srgbClr val="00B0F0"/>
              </a:solidFill>
              <a:tailEnd type="none"/>
            </a:ln>
          </p:spPr>
          <p:style>
            <a:lnRef idx="1">
              <a:schemeClr val="accent1"/>
            </a:lnRef>
            <a:fillRef idx="0">
              <a:schemeClr val="accent1"/>
            </a:fillRef>
            <a:effectRef idx="0">
              <a:schemeClr val="accent1"/>
            </a:effectRef>
            <a:fontRef idx="minor">
              <a:schemeClr val="tx1"/>
            </a:fontRef>
          </p:style>
        </p:cxnSp>
      </p:grpSp>
      <p:cxnSp>
        <p:nvCxnSpPr>
          <p:cNvPr id="98" name="Connecteur droit 97">
            <a:extLst>
              <a:ext uri="{FF2B5EF4-FFF2-40B4-BE49-F238E27FC236}">
                <a16:creationId xmlns:a16="http://schemas.microsoft.com/office/drawing/2014/main" id="{48E55EF3-2445-A0C2-39F9-1EC65D90E1B1}"/>
              </a:ext>
            </a:extLst>
          </p:cNvPr>
          <p:cNvCxnSpPr>
            <a:cxnSpLocks/>
          </p:cNvCxnSpPr>
          <p:nvPr/>
        </p:nvCxnSpPr>
        <p:spPr>
          <a:xfrm>
            <a:off x="4464812" y="2547644"/>
            <a:ext cx="0" cy="2079188"/>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99" name="Connecteur droit 98">
            <a:extLst>
              <a:ext uri="{FF2B5EF4-FFF2-40B4-BE49-F238E27FC236}">
                <a16:creationId xmlns:a16="http://schemas.microsoft.com/office/drawing/2014/main" id="{905BC7AC-3D1B-699E-B587-38FDEF61F72D}"/>
              </a:ext>
            </a:extLst>
          </p:cNvPr>
          <p:cNvCxnSpPr>
            <a:cxnSpLocks/>
          </p:cNvCxnSpPr>
          <p:nvPr/>
        </p:nvCxnSpPr>
        <p:spPr>
          <a:xfrm>
            <a:off x="3073506" y="2675591"/>
            <a:ext cx="0" cy="1951889"/>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3" name="Right Arrow 11">
            <a:extLst>
              <a:ext uri="{FF2B5EF4-FFF2-40B4-BE49-F238E27FC236}">
                <a16:creationId xmlns:a16="http://schemas.microsoft.com/office/drawing/2014/main" id="{832837C4-CF84-F773-1257-8BD2C53DEBE0}"/>
              </a:ext>
            </a:extLst>
          </p:cNvPr>
          <p:cNvSpPr/>
          <p:nvPr/>
        </p:nvSpPr>
        <p:spPr>
          <a:xfrm>
            <a:off x="5272356" y="1947867"/>
            <a:ext cx="1678240" cy="763065"/>
          </a:xfrm>
          <a:prstGeom prst="rightArrow">
            <a:avLst>
              <a:gd name="adj1" fmla="val 42359"/>
              <a:gd name="adj2" fmla="val 83272"/>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600" dirty="0"/>
              <a:t>evolution</a:t>
            </a:r>
          </a:p>
        </p:txBody>
      </p:sp>
      <p:sp>
        <p:nvSpPr>
          <p:cNvPr id="11" name="Title 10">
            <a:extLst>
              <a:ext uri="{FF2B5EF4-FFF2-40B4-BE49-F238E27FC236}">
                <a16:creationId xmlns:a16="http://schemas.microsoft.com/office/drawing/2014/main" id="{DB58DEEA-26A1-FDEF-3144-BC048FDF828C}"/>
              </a:ext>
            </a:extLst>
          </p:cNvPr>
          <p:cNvSpPr>
            <a:spLocks noGrp="1"/>
          </p:cNvSpPr>
          <p:nvPr>
            <p:ph type="title"/>
          </p:nvPr>
        </p:nvSpPr>
        <p:spPr/>
        <p:txBody>
          <a:bodyPr/>
          <a:lstStyle/>
          <a:p>
            <a:r>
              <a:rPr lang="en-US" dirty="0"/>
              <a:t>Finding impacted elements of </a:t>
            </a:r>
            <a:r>
              <a:rPr lang="en-US" dirty="0">
                <a:latin typeface="Courier New" panose="02070309020205020404" pitchFamily="49" charset="0"/>
                <a:cs typeface="Courier New" panose="02070309020205020404" pitchFamily="49" charset="0"/>
              </a:rPr>
              <a:t>Create</a:t>
            </a:r>
            <a:endParaRPr lang="en-US" dirty="0"/>
          </a:p>
        </p:txBody>
      </p:sp>
      <p:cxnSp>
        <p:nvCxnSpPr>
          <p:cNvPr id="108" name="Elbow Connector 107">
            <a:extLst>
              <a:ext uri="{FF2B5EF4-FFF2-40B4-BE49-F238E27FC236}">
                <a16:creationId xmlns:a16="http://schemas.microsoft.com/office/drawing/2014/main" id="{2F59E2E6-5C31-084A-BE21-905BC6EE822E}"/>
              </a:ext>
            </a:extLst>
          </p:cNvPr>
          <p:cNvCxnSpPr>
            <a:cxnSpLocks/>
          </p:cNvCxnSpPr>
          <p:nvPr/>
        </p:nvCxnSpPr>
        <p:spPr>
          <a:xfrm rot="10800000" flipH="1" flipV="1">
            <a:off x="1074984" y="1991068"/>
            <a:ext cx="10417" cy="2697768"/>
          </a:xfrm>
          <a:prstGeom prst="bentConnector3">
            <a:avLst>
              <a:gd name="adj1" fmla="val -2194490"/>
            </a:avLst>
          </a:prstGeom>
          <a:ln w="28575"/>
        </p:spPr>
        <p:style>
          <a:lnRef idx="1">
            <a:schemeClr val="accent1"/>
          </a:lnRef>
          <a:fillRef idx="0">
            <a:schemeClr val="accent1"/>
          </a:fillRef>
          <a:effectRef idx="0">
            <a:schemeClr val="accent1"/>
          </a:effectRef>
          <a:fontRef idx="minor">
            <a:schemeClr val="tx1"/>
          </a:fontRef>
        </p:style>
      </p:cxnSp>
      <p:grpSp>
        <p:nvGrpSpPr>
          <p:cNvPr id="138" name="Group 137">
            <a:extLst>
              <a:ext uri="{FF2B5EF4-FFF2-40B4-BE49-F238E27FC236}">
                <a16:creationId xmlns:a16="http://schemas.microsoft.com/office/drawing/2014/main" id="{50623A38-2808-25C1-30FB-C427F6E22C69}"/>
              </a:ext>
            </a:extLst>
          </p:cNvPr>
          <p:cNvGrpSpPr/>
          <p:nvPr/>
        </p:nvGrpSpPr>
        <p:grpSpPr>
          <a:xfrm>
            <a:off x="2437384" y="2456550"/>
            <a:ext cx="1023594" cy="3266628"/>
            <a:chOff x="2437384" y="2456550"/>
            <a:chExt cx="1023594" cy="3266628"/>
          </a:xfrm>
        </p:grpSpPr>
        <p:cxnSp>
          <p:nvCxnSpPr>
            <p:cNvPr id="112" name="Elbow Connector 111">
              <a:extLst>
                <a:ext uri="{FF2B5EF4-FFF2-40B4-BE49-F238E27FC236}">
                  <a16:creationId xmlns:a16="http://schemas.microsoft.com/office/drawing/2014/main" id="{73F9485F-9039-9318-BA3B-64AF93C2F166}"/>
                </a:ext>
              </a:extLst>
            </p:cNvPr>
            <p:cNvCxnSpPr>
              <a:cxnSpLocks/>
              <a:stCxn id="90" idx="2"/>
              <a:endCxn id="93" idx="2"/>
            </p:cNvCxnSpPr>
            <p:nvPr/>
          </p:nvCxnSpPr>
          <p:spPr>
            <a:xfrm rot="16200000" flipH="1">
              <a:off x="2942831" y="4978432"/>
              <a:ext cx="12700" cy="1023594"/>
            </a:xfrm>
            <a:prstGeom prst="bentConnector3">
              <a:avLst>
                <a:gd name="adj1" fmla="val 1800000"/>
              </a:avLst>
            </a:prstGeom>
            <a:ln w="28575"/>
          </p:spPr>
          <p:style>
            <a:lnRef idx="1">
              <a:schemeClr val="accent1"/>
            </a:lnRef>
            <a:fillRef idx="0">
              <a:schemeClr val="accent1"/>
            </a:fillRef>
            <a:effectRef idx="0">
              <a:schemeClr val="accent1"/>
            </a:effectRef>
            <a:fontRef idx="minor">
              <a:schemeClr val="tx1"/>
            </a:fontRef>
          </p:style>
        </p:cxnSp>
        <p:cxnSp>
          <p:nvCxnSpPr>
            <p:cNvPr id="115" name="Elbow Connector 114">
              <a:extLst>
                <a:ext uri="{FF2B5EF4-FFF2-40B4-BE49-F238E27FC236}">
                  <a16:creationId xmlns:a16="http://schemas.microsoft.com/office/drawing/2014/main" id="{6C6BC033-DCD1-547D-B225-944A346D42B9}"/>
                </a:ext>
              </a:extLst>
            </p:cNvPr>
            <p:cNvCxnSpPr>
              <a:cxnSpLocks/>
            </p:cNvCxnSpPr>
            <p:nvPr/>
          </p:nvCxnSpPr>
          <p:spPr>
            <a:xfrm rot="5400000" flipH="1" flipV="1">
              <a:off x="1377296" y="4042559"/>
              <a:ext cx="3266628" cy="94610"/>
            </a:xfrm>
            <a:prstGeom prst="bentConnector5">
              <a:avLst>
                <a:gd name="adj1" fmla="val -3610"/>
                <a:gd name="adj2" fmla="val -2408278"/>
                <a:gd name="adj3" fmla="val 129214"/>
              </a:avLst>
            </a:prstGeom>
            <a:ln w="28575"/>
          </p:spPr>
          <p:style>
            <a:lnRef idx="1">
              <a:schemeClr val="accent1"/>
            </a:lnRef>
            <a:fillRef idx="0">
              <a:schemeClr val="accent1"/>
            </a:fillRef>
            <a:effectRef idx="0">
              <a:schemeClr val="accent1"/>
            </a:effectRef>
            <a:fontRef idx="minor">
              <a:schemeClr val="tx1"/>
            </a:fontRef>
          </p:style>
        </p:cxnSp>
      </p:grpSp>
      <p:sp>
        <p:nvSpPr>
          <p:cNvPr id="31" name="Rectangle 30">
            <a:extLst>
              <a:ext uri="{FF2B5EF4-FFF2-40B4-BE49-F238E27FC236}">
                <a16:creationId xmlns:a16="http://schemas.microsoft.com/office/drawing/2014/main" id="{CD2D2B0D-12C5-4BB5-94D4-BE39FF5E2A90}"/>
              </a:ext>
            </a:extLst>
          </p:cNvPr>
          <p:cNvSpPr/>
          <p:nvPr/>
        </p:nvSpPr>
        <p:spPr>
          <a:xfrm>
            <a:off x="6105077" y="4287349"/>
            <a:ext cx="3995007" cy="10969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2000" b="1" dirty="0"/>
              <a:t>ADD</a:t>
            </a:r>
            <a:r>
              <a:rPr lang="fr-FR" sz="2000" dirty="0"/>
              <a:t> </a:t>
            </a:r>
            <a:r>
              <a:rPr lang="fr-FR" sz="2000" dirty="0" err="1"/>
              <a:t>Recommendation</a:t>
            </a:r>
            <a:r>
              <a:rPr lang="fr-FR" sz="2000" dirty="0"/>
              <a:t> </a:t>
            </a:r>
            <a:r>
              <a:rPr lang="fr-FR" sz="2000" dirty="0" err="1"/>
              <a:t>with</a:t>
            </a:r>
            <a:endParaRPr lang="fr-FR" sz="2000" dirty="0"/>
          </a:p>
          <a:p>
            <a:pPr marL="171450" indent="-171450">
              <a:buFont typeface="Arial" panose="020B0604020202020204" pitchFamily="34" charset="0"/>
              <a:buChar char="•"/>
            </a:pPr>
            <a:r>
              <a:rPr lang="fr-FR" sz="1800" dirty="0">
                <a:latin typeface="Courier New" panose="02070309020205020404" pitchFamily="49" charset="0"/>
                <a:cs typeface="Courier New" panose="02070309020205020404" pitchFamily="49" charset="0"/>
              </a:rPr>
              <a:t>type = ATT</a:t>
            </a:r>
            <a:endParaRPr lang="fr-FR" sz="1800" dirty="0"/>
          </a:p>
          <a:p>
            <a:pPr marL="171450" indent="-171450">
              <a:buFont typeface="Arial" panose="020B0604020202020204" pitchFamily="34" charset="0"/>
              <a:buChar char="•"/>
            </a:pPr>
            <a:r>
              <a:rPr lang="fr-FR" sz="1800" dirty="0" err="1">
                <a:latin typeface="Courier New" panose="02070309020205020404" pitchFamily="49" charset="0"/>
                <a:cs typeface="Courier New" panose="02070309020205020404" pitchFamily="49" charset="0"/>
              </a:rPr>
              <a:t>name</a:t>
            </a:r>
            <a:r>
              <a:rPr lang="fr-FR" sz="1800" dirty="0">
                <a:latin typeface="Courier New" panose="02070309020205020404" pitchFamily="49" charset="0"/>
                <a:cs typeface="Courier New" panose="02070309020205020404" pitchFamily="49" charset="0"/>
              </a:rPr>
              <a:t> = var, op, value</a:t>
            </a:r>
          </a:p>
          <a:p>
            <a:pPr marL="171450" indent="-171450">
              <a:buFont typeface="Arial" panose="020B0604020202020204" pitchFamily="34" charset="0"/>
              <a:buChar char="•"/>
            </a:pPr>
            <a:r>
              <a:rPr lang="fr-BE" sz="1800" dirty="0">
                <a:latin typeface="Courier New" panose="02070309020205020404" pitchFamily="49" charset="0"/>
                <a:cs typeface="Courier New" panose="02070309020205020404" pitchFamily="49" charset="0"/>
              </a:rPr>
              <a:t>container = Transition </a:t>
            </a:r>
            <a:r>
              <a:rPr lang="fr-BE" sz="1800" dirty="0">
                <a:cs typeface="Courier New" panose="02070309020205020404" pitchFamily="49" charset="0"/>
              </a:rPr>
              <a:t>Class</a:t>
            </a:r>
          </a:p>
        </p:txBody>
      </p:sp>
      <p:cxnSp>
        <p:nvCxnSpPr>
          <p:cNvPr id="97" name="Connecteur droit avec flèche 129">
            <a:extLst>
              <a:ext uri="{FF2B5EF4-FFF2-40B4-BE49-F238E27FC236}">
                <a16:creationId xmlns:a16="http://schemas.microsoft.com/office/drawing/2014/main" id="{5D108DE1-FEA7-D18C-262A-54790073328A}"/>
              </a:ext>
            </a:extLst>
          </p:cNvPr>
          <p:cNvCxnSpPr>
            <a:cxnSpLocks/>
            <a:stCxn id="31" idx="3"/>
            <a:endCxn id="51" idx="2"/>
          </p:cNvCxnSpPr>
          <p:nvPr/>
        </p:nvCxnSpPr>
        <p:spPr>
          <a:xfrm flipV="1">
            <a:off x="10100084" y="2880372"/>
            <a:ext cx="425381" cy="1955444"/>
          </a:xfrm>
          <a:prstGeom prst="bentConnector2">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04" name="Connecteur droit avec flèche 129">
            <a:extLst>
              <a:ext uri="{FF2B5EF4-FFF2-40B4-BE49-F238E27FC236}">
                <a16:creationId xmlns:a16="http://schemas.microsoft.com/office/drawing/2014/main" id="{0A5EACB8-5DAE-4172-F938-DFD754AB2588}"/>
              </a:ext>
            </a:extLst>
          </p:cNvPr>
          <p:cNvCxnSpPr>
            <a:cxnSpLocks/>
            <a:stCxn id="31" idx="1"/>
            <a:endCxn id="80" idx="3"/>
          </p:cNvCxnSpPr>
          <p:nvPr/>
        </p:nvCxnSpPr>
        <p:spPr>
          <a:xfrm flipH="1" flipV="1">
            <a:off x="4863275" y="4830847"/>
            <a:ext cx="1241802" cy="4969"/>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9796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4"/>
                                        </p:tgtEl>
                                        <p:attrNameLst>
                                          <p:attrName>style.visibility</p:attrName>
                                        </p:attrNameLst>
                                      </p:cBhvr>
                                      <p:to>
                                        <p:strVal val="visible"/>
                                      </p:to>
                                    </p:set>
                                    <p:animEffect transition="in" filter="fade">
                                      <p:cBhvr>
                                        <p:cTn id="7" dur="500"/>
                                        <p:tgtEl>
                                          <p:spTgt spid="10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fade">
                                      <p:cBhvr>
                                        <p:cTn id="10" dur="500"/>
                                        <p:tgtEl>
                                          <p:spTgt spid="31"/>
                                        </p:tgtEl>
                                      </p:cBhvr>
                                    </p:animEffect>
                                  </p:childTnLst>
                                </p:cTn>
                              </p:par>
                              <p:par>
                                <p:cTn id="11" presetID="10" presetClass="entr" presetSubtype="0" fill="hold" nodeType="withEffect">
                                  <p:stCondLst>
                                    <p:cond delay="0"/>
                                  </p:stCondLst>
                                  <p:childTnLst>
                                    <p:set>
                                      <p:cBhvr>
                                        <p:cTn id="12" dur="1" fill="hold">
                                          <p:stCondLst>
                                            <p:cond delay="0"/>
                                          </p:stCondLst>
                                        </p:cTn>
                                        <p:tgtEl>
                                          <p:spTgt spid="97"/>
                                        </p:tgtEl>
                                        <p:attrNameLst>
                                          <p:attrName>style.visibility</p:attrName>
                                        </p:attrNameLst>
                                      </p:cBhvr>
                                      <p:to>
                                        <p:strVal val="visible"/>
                                      </p:to>
                                    </p:set>
                                    <p:animEffect transition="in" filter="fade">
                                      <p:cBhvr>
                                        <p:cTn id="13" dur="500"/>
                                        <p:tgtEl>
                                          <p:spTgt spid="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10">
            <a:extLst>
              <a:ext uri="{FF2B5EF4-FFF2-40B4-BE49-F238E27FC236}">
                <a16:creationId xmlns:a16="http://schemas.microsoft.com/office/drawing/2014/main" id="{B7ECB086-D182-A7EA-A668-77EC55E5C21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804844" y="194993"/>
            <a:ext cx="3242209" cy="718716"/>
          </a:xfrm>
          <a:prstGeom prst="rect">
            <a:avLst/>
          </a:prstGeom>
        </p:spPr>
      </p:pic>
      <p:sp>
        <p:nvSpPr>
          <p:cNvPr id="4" name="Footer Placeholder 3">
            <a:extLst>
              <a:ext uri="{FF2B5EF4-FFF2-40B4-BE49-F238E27FC236}">
                <a16:creationId xmlns:a16="http://schemas.microsoft.com/office/drawing/2014/main" id="{3EA5C5F1-E259-29E4-6AF5-7CB915207A75}"/>
              </a:ext>
            </a:extLst>
          </p:cNvPr>
          <p:cNvSpPr>
            <a:spLocks noGrp="1"/>
          </p:cNvSpPr>
          <p:nvPr>
            <p:ph type="ftr" sz="quarter" idx="11"/>
          </p:nvPr>
        </p:nvSpPr>
        <p:spPr/>
        <p:txBody>
          <a:bodyPr/>
          <a:lstStyle/>
          <a:p>
            <a:r>
              <a:rPr lang="en-GB"/>
              <a:t>Co-Evolving Meta-Models and View Types in View-Based Development</a:t>
            </a:r>
            <a:endParaRPr lang="en-GB" dirty="0"/>
          </a:p>
        </p:txBody>
      </p:sp>
      <p:sp>
        <p:nvSpPr>
          <p:cNvPr id="5" name="Slide Number Placeholder 4">
            <a:extLst>
              <a:ext uri="{FF2B5EF4-FFF2-40B4-BE49-F238E27FC236}">
                <a16:creationId xmlns:a16="http://schemas.microsoft.com/office/drawing/2014/main" id="{FC90581A-1658-3363-C8A5-F52BDACC6079}"/>
              </a:ext>
            </a:extLst>
          </p:cNvPr>
          <p:cNvSpPr>
            <a:spLocks noGrp="1"/>
          </p:cNvSpPr>
          <p:nvPr>
            <p:ph type="sldNum" sz="quarter" idx="12"/>
          </p:nvPr>
        </p:nvSpPr>
        <p:spPr/>
        <p:txBody>
          <a:bodyPr/>
          <a:lstStyle/>
          <a:p>
            <a:fld id="{C194BDB0-F4EA-4DD6-8281-CCE2440D0CE0}" type="slidenum">
              <a:rPr lang="en-GB" smtClean="0"/>
              <a:t>18</a:t>
            </a:fld>
            <a:endParaRPr lang="en-GB" dirty="0"/>
          </a:p>
        </p:txBody>
      </p:sp>
      <p:pic>
        <p:nvPicPr>
          <p:cNvPr id="9" name="Content Placeholder 5">
            <a:extLst>
              <a:ext uri="{FF2B5EF4-FFF2-40B4-BE49-F238E27FC236}">
                <a16:creationId xmlns:a16="http://schemas.microsoft.com/office/drawing/2014/main" id="{A221139A-47D3-25C8-D9B7-0F00AE443B55}"/>
              </a:ext>
            </a:extLst>
          </p:cNvPr>
          <p:cNvPicPr>
            <a:picLocks noGrp="1" noChangeAspect="1"/>
          </p:cNvPicPr>
          <p:nvPr>
            <p:ph idx="1"/>
          </p:nvPr>
        </p:nvPicPr>
        <p:blipFill rotWithShape="1">
          <a:blip r:embed="rId4">
            <a:clrChange>
              <a:clrFrom>
                <a:srgbClr val="FFFFFF"/>
              </a:clrFrom>
              <a:clrTo>
                <a:srgbClr val="FFFFFF">
                  <a:alpha val="0"/>
                </a:srgbClr>
              </a:clrTo>
            </a:clrChange>
          </a:blip>
          <a:srcRect t="245"/>
          <a:stretch/>
        </p:blipFill>
        <p:spPr>
          <a:xfrm>
            <a:off x="2608864" y="1019402"/>
            <a:ext cx="7286057" cy="4968267"/>
          </a:xfrm>
          <a:prstGeom prst="rect">
            <a:avLst/>
          </a:prstGeom>
        </p:spPr>
      </p:pic>
      <p:sp>
        <p:nvSpPr>
          <p:cNvPr id="11" name="Left Brace 10">
            <a:extLst>
              <a:ext uri="{FF2B5EF4-FFF2-40B4-BE49-F238E27FC236}">
                <a16:creationId xmlns:a16="http://schemas.microsoft.com/office/drawing/2014/main" id="{14312434-B5C8-AB6F-A0FB-7216C4FD0F6F}"/>
              </a:ext>
            </a:extLst>
          </p:cNvPr>
          <p:cNvSpPr/>
          <p:nvPr/>
        </p:nvSpPr>
        <p:spPr>
          <a:xfrm>
            <a:off x="2196783" y="1185426"/>
            <a:ext cx="420614" cy="3159578"/>
          </a:xfrm>
          <a:prstGeom prst="leftBrace">
            <a:avLst>
              <a:gd name="adj1" fmla="val 54529"/>
              <a:gd name="adj2" fmla="val 50379"/>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Left Brace 11">
            <a:extLst>
              <a:ext uri="{FF2B5EF4-FFF2-40B4-BE49-F238E27FC236}">
                <a16:creationId xmlns:a16="http://schemas.microsoft.com/office/drawing/2014/main" id="{9B0DFB50-DBD8-2010-2166-93252642ADE3}"/>
              </a:ext>
            </a:extLst>
          </p:cNvPr>
          <p:cNvSpPr/>
          <p:nvPr/>
        </p:nvSpPr>
        <p:spPr>
          <a:xfrm>
            <a:off x="2196783" y="4375689"/>
            <a:ext cx="420614" cy="1558972"/>
          </a:xfrm>
          <a:prstGeom prst="leftBrace">
            <a:avLst>
              <a:gd name="adj1" fmla="val 43434"/>
              <a:gd name="adj2" fmla="val 51450"/>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TextBox 12">
            <a:extLst>
              <a:ext uri="{FF2B5EF4-FFF2-40B4-BE49-F238E27FC236}">
                <a16:creationId xmlns:a16="http://schemas.microsoft.com/office/drawing/2014/main" id="{22312EE2-2916-309D-45B7-19EE3305FB90}"/>
              </a:ext>
            </a:extLst>
          </p:cNvPr>
          <p:cNvSpPr txBox="1"/>
          <p:nvPr/>
        </p:nvSpPr>
        <p:spPr>
          <a:xfrm>
            <a:off x="934564" y="2595938"/>
            <a:ext cx="1339273" cy="338554"/>
          </a:xfrm>
          <a:prstGeom prst="rect">
            <a:avLst/>
          </a:prstGeom>
          <a:noFill/>
        </p:spPr>
        <p:txBody>
          <a:bodyPr wrap="square" rtlCol="0">
            <a:spAutoFit/>
          </a:bodyPr>
          <a:lstStyle/>
          <a:p>
            <a:pPr algn="ctr"/>
            <a:r>
              <a:rPr lang="en-US" sz="1600" b="1" dirty="0">
                <a:solidFill>
                  <a:schemeClr val="tx2"/>
                </a:solidFill>
                <a:latin typeface="Courier New" panose="02070309020205020404" pitchFamily="49" charset="0"/>
                <a:cs typeface="Courier New" panose="02070309020205020404" pitchFamily="49" charset="0"/>
              </a:rPr>
              <a:t>Primitive</a:t>
            </a:r>
          </a:p>
        </p:txBody>
      </p:sp>
      <p:sp>
        <p:nvSpPr>
          <p:cNvPr id="14" name="TextBox 13">
            <a:extLst>
              <a:ext uri="{FF2B5EF4-FFF2-40B4-BE49-F238E27FC236}">
                <a16:creationId xmlns:a16="http://schemas.microsoft.com/office/drawing/2014/main" id="{F094CEF1-BA4D-8471-2FA9-1F96DE3A6142}"/>
              </a:ext>
            </a:extLst>
          </p:cNvPr>
          <p:cNvSpPr txBox="1"/>
          <p:nvPr/>
        </p:nvSpPr>
        <p:spPr>
          <a:xfrm>
            <a:off x="1133847" y="4985898"/>
            <a:ext cx="1073637" cy="338554"/>
          </a:xfrm>
          <a:prstGeom prst="rect">
            <a:avLst/>
          </a:prstGeom>
          <a:noFill/>
        </p:spPr>
        <p:txBody>
          <a:bodyPr wrap="square" rtlCol="0">
            <a:spAutoFit/>
          </a:bodyPr>
          <a:lstStyle/>
          <a:p>
            <a:r>
              <a:rPr lang="en-US" sz="1600" b="1" dirty="0">
                <a:solidFill>
                  <a:schemeClr val="tx2"/>
                </a:solidFill>
                <a:latin typeface="Courier New" panose="02070309020205020404" pitchFamily="49" charset="0"/>
                <a:cs typeface="Courier New" panose="02070309020205020404" pitchFamily="49" charset="0"/>
              </a:rPr>
              <a:t>Complex</a:t>
            </a:r>
          </a:p>
        </p:txBody>
      </p:sp>
      <p:sp>
        <p:nvSpPr>
          <p:cNvPr id="8" name="Title 7">
            <a:extLst>
              <a:ext uri="{FF2B5EF4-FFF2-40B4-BE49-F238E27FC236}">
                <a16:creationId xmlns:a16="http://schemas.microsoft.com/office/drawing/2014/main" id="{ED35C1A8-870A-8BE0-A04A-5333B3B523B8}"/>
              </a:ext>
            </a:extLst>
          </p:cNvPr>
          <p:cNvSpPr>
            <a:spLocks noGrp="1"/>
          </p:cNvSpPr>
          <p:nvPr>
            <p:ph type="title"/>
          </p:nvPr>
        </p:nvSpPr>
        <p:spPr>
          <a:xfrm>
            <a:off x="742951" y="240418"/>
            <a:ext cx="10075333" cy="673291"/>
          </a:xfrm>
        </p:spPr>
        <p:txBody>
          <a:bodyPr/>
          <a:lstStyle/>
          <a:p>
            <a:r>
              <a:rPr lang="en-US" dirty="0"/>
              <a:t>Catalog of suggestions</a:t>
            </a:r>
          </a:p>
        </p:txBody>
      </p:sp>
    </p:spTree>
    <p:extLst>
      <p:ext uri="{BB962C8B-B14F-4D97-AF65-F5344CB8AC3E}">
        <p14:creationId xmlns:p14="http://schemas.microsoft.com/office/powerpoint/2010/main" val="541809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60272C-021B-E2AE-F6F4-C27DD739FAD5}"/>
              </a:ext>
            </a:extLst>
          </p:cNvPr>
          <p:cNvSpPr>
            <a:spLocks noGrp="1"/>
          </p:cNvSpPr>
          <p:nvPr>
            <p:ph type="title"/>
          </p:nvPr>
        </p:nvSpPr>
        <p:spPr/>
        <p:txBody>
          <a:bodyPr/>
          <a:lstStyle/>
          <a:p>
            <a:r>
              <a:rPr lang="en-US" dirty="0"/>
              <a:t>Discussion</a:t>
            </a:r>
          </a:p>
        </p:txBody>
      </p:sp>
      <p:sp>
        <p:nvSpPr>
          <p:cNvPr id="3" name="Content Placeholder 2">
            <a:extLst>
              <a:ext uri="{FF2B5EF4-FFF2-40B4-BE49-F238E27FC236}">
                <a16:creationId xmlns:a16="http://schemas.microsoft.com/office/drawing/2014/main" id="{7543D441-51F9-6AB7-7B87-BCFF8D88BCFA}"/>
              </a:ext>
            </a:extLst>
          </p:cNvPr>
          <p:cNvSpPr>
            <a:spLocks noGrp="1"/>
          </p:cNvSpPr>
          <p:nvPr>
            <p:ph idx="1"/>
          </p:nvPr>
        </p:nvSpPr>
        <p:spPr>
          <a:xfrm>
            <a:off x="1011766" y="1742189"/>
            <a:ext cx="6656725" cy="3896611"/>
          </a:xfrm>
        </p:spPr>
        <p:txBody>
          <a:bodyPr anchor="ctr"/>
          <a:lstStyle/>
          <a:p>
            <a:pPr marL="457200" indent="-457200">
              <a:buFont typeface="Wingdings" pitchFamily="2" charset="2"/>
              <a:buChar char="q"/>
            </a:pPr>
            <a:r>
              <a:rPr lang="en-US" sz="2400" dirty="0"/>
              <a:t>Suggestions closely follow the operators</a:t>
            </a:r>
          </a:p>
          <a:p>
            <a:pPr marL="457200" indent="-457200">
              <a:buFont typeface="Wingdings" pitchFamily="2" charset="2"/>
              <a:buChar char="q"/>
            </a:pPr>
            <a:r>
              <a:rPr lang="en-US" sz="2400" dirty="0"/>
              <a:t>Suggestions can be extended for view generation transformations</a:t>
            </a:r>
          </a:p>
          <a:p>
            <a:pPr marL="457200" indent="-457200">
              <a:buFont typeface="Wingdings" pitchFamily="2" charset="2"/>
              <a:buChar char="q"/>
            </a:pPr>
            <a:r>
              <a:rPr lang="en-US" sz="2400" dirty="0"/>
              <a:t>FSM example too simplistic</a:t>
            </a:r>
          </a:p>
        </p:txBody>
      </p:sp>
      <p:sp>
        <p:nvSpPr>
          <p:cNvPr id="4" name="Footer Placeholder 3">
            <a:extLst>
              <a:ext uri="{FF2B5EF4-FFF2-40B4-BE49-F238E27FC236}">
                <a16:creationId xmlns:a16="http://schemas.microsoft.com/office/drawing/2014/main" id="{F3B38461-FE6B-703B-CCB9-B9A4DE10B42E}"/>
              </a:ext>
            </a:extLst>
          </p:cNvPr>
          <p:cNvSpPr>
            <a:spLocks noGrp="1"/>
          </p:cNvSpPr>
          <p:nvPr>
            <p:ph type="ftr" sz="quarter" idx="11"/>
          </p:nvPr>
        </p:nvSpPr>
        <p:spPr/>
        <p:txBody>
          <a:bodyPr/>
          <a:lstStyle/>
          <a:p>
            <a:r>
              <a:rPr lang="en-GB"/>
              <a:t>Co-Evolving Meta-Models and View Types in View-Based Development</a:t>
            </a:r>
            <a:endParaRPr lang="en-GB" dirty="0"/>
          </a:p>
        </p:txBody>
      </p:sp>
      <p:sp>
        <p:nvSpPr>
          <p:cNvPr id="5" name="Slide Number Placeholder 4">
            <a:extLst>
              <a:ext uri="{FF2B5EF4-FFF2-40B4-BE49-F238E27FC236}">
                <a16:creationId xmlns:a16="http://schemas.microsoft.com/office/drawing/2014/main" id="{131748EC-1AC7-CECD-A33D-184C8A7F47B9}"/>
              </a:ext>
            </a:extLst>
          </p:cNvPr>
          <p:cNvSpPr>
            <a:spLocks noGrp="1"/>
          </p:cNvSpPr>
          <p:nvPr>
            <p:ph type="sldNum" sz="quarter" idx="12"/>
          </p:nvPr>
        </p:nvSpPr>
        <p:spPr/>
        <p:txBody>
          <a:bodyPr/>
          <a:lstStyle/>
          <a:p>
            <a:fld id="{C194BDB0-F4EA-4DD6-8281-CCE2440D0CE0}" type="slidenum">
              <a:rPr lang="en-GB" smtClean="0"/>
              <a:t>19</a:t>
            </a:fld>
            <a:endParaRPr lang="en-GB" dirty="0"/>
          </a:p>
        </p:txBody>
      </p:sp>
      <p:pic>
        <p:nvPicPr>
          <p:cNvPr id="1028" name="Picture 4" descr=" a bunch of people discussing in an office meeting room, cartoon art">
            <a:extLst>
              <a:ext uri="{FF2B5EF4-FFF2-40B4-BE49-F238E27FC236}">
                <a16:creationId xmlns:a16="http://schemas.microsoft.com/office/drawing/2014/main" id="{3D486C2F-E148-8C3B-04C8-643257BE0B3D}"/>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914388" y="1742188"/>
            <a:ext cx="3896611" cy="38966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31826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p188="http://schemas.microsoft.com/office/powerpoint/2018/8/main" r:id="rId2"/>
    </p:ext>
  </p:extLst>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2A27B79-FC94-237D-837E-2FD0F7B1FA5A}"/>
              </a:ext>
            </a:extLst>
          </p:cNvPr>
          <p:cNvSpPr>
            <a:spLocks noGrp="1"/>
          </p:cNvSpPr>
          <p:nvPr>
            <p:ph type="title"/>
          </p:nvPr>
        </p:nvSpPr>
        <p:spPr/>
        <p:txBody>
          <a:bodyPr/>
          <a:lstStyle/>
          <a:p>
            <a:r>
              <a:rPr lang="en-US" dirty="0"/>
              <a:t>View-Based Development</a:t>
            </a:r>
          </a:p>
        </p:txBody>
      </p:sp>
      <p:sp>
        <p:nvSpPr>
          <p:cNvPr id="8" name="Footer Placeholder 7">
            <a:extLst>
              <a:ext uri="{FF2B5EF4-FFF2-40B4-BE49-F238E27FC236}">
                <a16:creationId xmlns:a16="http://schemas.microsoft.com/office/drawing/2014/main" id="{1801D5CA-C1CF-EA69-1643-C1F02FC94EDA}"/>
              </a:ext>
            </a:extLst>
          </p:cNvPr>
          <p:cNvSpPr>
            <a:spLocks noGrp="1"/>
          </p:cNvSpPr>
          <p:nvPr>
            <p:ph type="ftr" sz="quarter" idx="11"/>
          </p:nvPr>
        </p:nvSpPr>
        <p:spPr/>
        <p:txBody>
          <a:bodyPr/>
          <a:lstStyle/>
          <a:p>
            <a:r>
              <a:rPr lang="en-GB"/>
              <a:t>Co-Evolving Meta-Models and View Types in View-Based Development</a:t>
            </a:r>
            <a:endParaRPr lang="en-GB" dirty="0"/>
          </a:p>
        </p:txBody>
      </p:sp>
      <p:sp>
        <p:nvSpPr>
          <p:cNvPr id="9" name="Slide Number Placeholder 8">
            <a:extLst>
              <a:ext uri="{FF2B5EF4-FFF2-40B4-BE49-F238E27FC236}">
                <a16:creationId xmlns:a16="http://schemas.microsoft.com/office/drawing/2014/main" id="{438CF73D-9425-1071-FDD0-E0AE4A50D604}"/>
              </a:ext>
            </a:extLst>
          </p:cNvPr>
          <p:cNvSpPr>
            <a:spLocks noGrp="1"/>
          </p:cNvSpPr>
          <p:nvPr>
            <p:ph type="sldNum" sz="quarter" idx="12"/>
          </p:nvPr>
        </p:nvSpPr>
        <p:spPr/>
        <p:txBody>
          <a:bodyPr/>
          <a:lstStyle/>
          <a:p>
            <a:fld id="{C194BDB0-F4EA-4DD6-8281-CCE2440D0CE0}" type="slidenum">
              <a:rPr lang="en-GB" smtClean="0"/>
              <a:t>2</a:t>
            </a:fld>
            <a:endParaRPr lang="en-GB" dirty="0"/>
          </a:p>
        </p:txBody>
      </p:sp>
      <p:pic>
        <p:nvPicPr>
          <p:cNvPr id="1026" name="Picture 2">
            <a:extLst>
              <a:ext uri="{FF2B5EF4-FFF2-40B4-BE49-F238E27FC236}">
                <a16:creationId xmlns:a16="http://schemas.microsoft.com/office/drawing/2014/main" id="{03EDBD78-C413-F5C6-DA2A-5064CE8711F2}"/>
              </a:ext>
            </a:extLst>
          </p:cNvPr>
          <p:cNvPicPr>
            <a:picLocks noGrp="1" noChangeAspect="1" noChangeArrowheads="1"/>
          </p:cNvPicPr>
          <p:nvPr>
            <p:ph idx="1"/>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387268" y="1802110"/>
            <a:ext cx="7417464" cy="389731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2E351682-425C-E160-70E0-593A34CC469B}"/>
              </a:ext>
            </a:extLst>
          </p:cNvPr>
          <p:cNvSpPr txBox="1"/>
          <p:nvPr/>
        </p:nvSpPr>
        <p:spPr>
          <a:xfrm>
            <a:off x="994416" y="5686138"/>
            <a:ext cx="10075333" cy="400110"/>
          </a:xfrm>
          <a:prstGeom prst="rect">
            <a:avLst/>
          </a:prstGeom>
          <a:noFill/>
        </p:spPr>
        <p:txBody>
          <a:bodyPr wrap="square">
            <a:spAutoFit/>
          </a:bodyPr>
          <a:lstStyle/>
          <a:p>
            <a:r>
              <a:rPr lang="en-GB" sz="1000" dirty="0" err="1">
                <a:solidFill>
                  <a:schemeClr val="bg1">
                    <a:lumMod val="50000"/>
                  </a:schemeClr>
                </a:solidFill>
              </a:rPr>
              <a:t>Klare</a:t>
            </a:r>
            <a:r>
              <a:rPr lang="en-GB" sz="1000" dirty="0">
                <a:solidFill>
                  <a:schemeClr val="bg1">
                    <a:lumMod val="50000"/>
                  </a:schemeClr>
                </a:solidFill>
              </a:rPr>
              <a:t>, H., Kramer, M. E., Langhammer, M., </a:t>
            </a:r>
            <a:r>
              <a:rPr lang="en-GB" sz="1000" dirty="0" err="1">
                <a:solidFill>
                  <a:schemeClr val="bg1">
                    <a:lumMod val="50000"/>
                  </a:schemeClr>
                </a:solidFill>
              </a:rPr>
              <a:t>Werle</a:t>
            </a:r>
            <a:r>
              <a:rPr lang="en-GB" sz="1000" dirty="0">
                <a:solidFill>
                  <a:schemeClr val="bg1">
                    <a:lumMod val="50000"/>
                  </a:schemeClr>
                </a:solidFill>
              </a:rPr>
              <a:t>, D., Burger, E., &amp; </a:t>
            </a:r>
            <a:r>
              <a:rPr lang="en-GB" sz="1000" dirty="0" err="1">
                <a:solidFill>
                  <a:schemeClr val="bg1">
                    <a:lumMod val="50000"/>
                  </a:schemeClr>
                </a:solidFill>
              </a:rPr>
              <a:t>Reussner</a:t>
            </a:r>
            <a:r>
              <a:rPr lang="en-GB" sz="1000" dirty="0">
                <a:solidFill>
                  <a:schemeClr val="bg1">
                    <a:lumMod val="50000"/>
                  </a:schemeClr>
                </a:solidFill>
              </a:rPr>
              <a:t>, R. (2021). Enabling consistency in view-based system development — The Vitruvius approach. </a:t>
            </a:r>
            <a:r>
              <a:rPr lang="en-GB" sz="1000" i="1" dirty="0">
                <a:solidFill>
                  <a:schemeClr val="bg1">
                    <a:lumMod val="50000"/>
                  </a:schemeClr>
                </a:solidFill>
              </a:rPr>
              <a:t>Journal of Systems and Software</a:t>
            </a:r>
            <a:r>
              <a:rPr lang="en-GB" sz="1000" dirty="0">
                <a:solidFill>
                  <a:schemeClr val="bg1">
                    <a:lumMod val="50000"/>
                  </a:schemeClr>
                </a:solidFill>
              </a:rPr>
              <a:t>, </a:t>
            </a:r>
            <a:r>
              <a:rPr lang="en-GB" sz="1000" i="1" dirty="0">
                <a:solidFill>
                  <a:schemeClr val="bg1">
                    <a:lumMod val="50000"/>
                  </a:schemeClr>
                </a:solidFill>
              </a:rPr>
              <a:t>171</a:t>
            </a:r>
            <a:r>
              <a:rPr lang="en-GB" sz="1000" dirty="0">
                <a:solidFill>
                  <a:schemeClr val="bg1">
                    <a:lumMod val="50000"/>
                  </a:schemeClr>
                </a:solidFill>
              </a:rPr>
              <a:t>, 110815. https://</a:t>
            </a:r>
            <a:r>
              <a:rPr lang="en-GB" sz="1000" dirty="0" err="1">
                <a:solidFill>
                  <a:schemeClr val="bg1">
                    <a:lumMod val="50000"/>
                  </a:schemeClr>
                </a:solidFill>
              </a:rPr>
              <a:t>doi.org</a:t>
            </a:r>
            <a:r>
              <a:rPr lang="en-GB" sz="1000" dirty="0">
                <a:solidFill>
                  <a:schemeClr val="bg1">
                    <a:lumMod val="50000"/>
                  </a:schemeClr>
                </a:solidFill>
              </a:rPr>
              <a:t>/10.1016/J.JSS.2020.110815</a:t>
            </a:r>
          </a:p>
        </p:txBody>
      </p:sp>
    </p:spTree>
    <p:extLst>
      <p:ext uri="{BB962C8B-B14F-4D97-AF65-F5344CB8AC3E}">
        <p14:creationId xmlns:p14="http://schemas.microsoft.com/office/powerpoint/2010/main" val="369235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p188="http://schemas.microsoft.com/office/powerpoint/2018/8/main" r:id="rId2"/>
    </p:ext>
  </p:extLs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69DFD38-F3B4-F83C-D1F2-5D956F8455FF}"/>
              </a:ext>
            </a:extLst>
          </p:cNvPr>
          <p:cNvSpPr>
            <a:spLocks noGrp="1"/>
          </p:cNvSpPr>
          <p:nvPr>
            <p:ph type="title"/>
          </p:nvPr>
        </p:nvSpPr>
        <p:spPr>
          <a:xfrm>
            <a:off x="1058333" y="386141"/>
            <a:ext cx="10075333" cy="978436"/>
          </a:xfrm>
        </p:spPr>
        <p:txBody>
          <a:bodyPr/>
          <a:lstStyle/>
          <a:p>
            <a:pPr algn="ctr"/>
            <a:r>
              <a:rPr lang="en-US" dirty="0"/>
              <a:t>Thanks for your attention</a:t>
            </a:r>
          </a:p>
        </p:txBody>
      </p:sp>
      <p:sp>
        <p:nvSpPr>
          <p:cNvPr id="4" name="Footer Placeholder 3">
            <a:extLst>
              <a:ext uri="{FF2B5EF4-FFF2-40B4-BE49-F238E27FC236}">
                <a16:creationId xmlns:a16="http://schemas.microsoft.com/office/drawing/2014/main" id="{0E54E544-4EA2-DE47-5C9A-14B7BD023E68}"/>
              </a:ext>
            </a:extLst>
          </p:cNvPr>
          <p:cNvSpPr>
            <a:spLocks noGrp="1"/>
          </p:cNvSpPr>
          <p:nvPr>
            <p:ph type="ftr" sz="quarter" idx="11"/>
          </p:nvPr>
        </p:nvSpPr>
        <p:spPr/>
        <p:txBody>
          <a:bodyPr/>
          <a:lstStyle/>
          <a:p>
            <a:r>
              <a:rPr lang="en-GB"/>
              <a:t>Co-Evolving Meta-Models and View Types in View-Based Development</a:t>
            </a:r>
            <a:endParaRPr lang="en-GB" dirty="0"/>
          </a:p>
        </p:txBody>
      </p:sp>
      <p:sp>
        <p:nvSpPr>
          <p:cNvPr id="5" name="Slide Number Placeholder 4">
            <a:extLst>
              <a:ext uri="{FF2B5EF4-FFF2-40B4-BE49-F238E27FC236}">
                <a16:creationId xmlns:a16="http://schemas.microsoft.com/office/drawing/2014/main" id="{CD433D7E-5DA9-6A04-2CE6-59622812CC24}"/>
              </a:ext>
            </a:extLst>
          </p:cNvPr>
          <p:cNvSpPr>
            <a:spLocks noGrp="1"/>
          </p:cNvSpPr>
          <p:nvPr>
            <p:ph type="sldNum" sz="quarter" idx="12"/>
          </p:nvPr>
        </p:nvSpPr>
        <p:spPr/>
        <p:txBody>
          <a:bodyPr/>
          <a:lstStyle/>
          <a:p>
            <a:fld id="{C194BDB0-F4EA-4DD6-8281-CCE2440D0CE0}" type="slidenum">
              <a:rPr lang="en-GB" smtClean="0"/>
              <a:t>20</a:t>
            </a:fld>
            <a:endParaRPr lang="en-GB" dirty="0"/>
          </a:p>
        </p:txBody>
      </p:sp>
      <p:grpSp>
        <p:nvGrpSpPr>
          <p:cNvPr id="22" name="Group 21">
            <a:extLst>
              <a:ext uri="{FF2B5EF4-FFF2-40B4-BE49-F238E27FC236}">
                <a16:creationId xmlns:a16="http://schemas.microsoft.com/office/drawing/2014/main" id="{83433016-CCDC-9193-3F40-6EBB90677998}"/>
              </a:ext>
            </a:extLst>
          </p:cNvPr>
          <p:cNvGrpSpPr/>
          <p:nvPr/>
        </p:nvGrpSpPr>
        <p:grpSpPr>
          <a:xfrm>
            <a:off x="621192" y="5670377"/>
            <a:ext cx="2816658" cy="369332"/>
            <a:chOff x="621192" y="5670377"/>
            <a:chExt cx="2816658" cy="369332"/>
          </a:xfrm>
        </p:grpSpPr>
        <p:sp>
          <p:nvSpPr>
            <p:cNvPr id="8" name="TextBox 7">
              <a:extLst>
                <a:ext uri="{FF2B5EF4-FFF2-40B4-BE49-F238E27FC236}">
                  <a16:creationId xmlns:a16="http://schemas.microsoft.com/office/drawing/2014/main" id="{96E1CABE-477D-52A2-D093-C369004540CA}"/>
                </a:ext>
              </a:extLst>
            </p:cNvPr>
            <p:cNvSpPr txBox="1"/>
            <p:nvPr/>
          </p:nvSpPr>
          <p:spPr>
            <a:xfrm>
              <a:off x="810196" y="5670377"/>
              <a:ext cx="2627654" cy="369332"/>
            </a:xfrm>
            <a:prstGeom prst="rect">
              <a:avLst/>
            </a:prstGeom>
            <a:noFill/>
          </p:spPr>
          <p:txBody>
            <a:bodyPr wrap="square" rtlCol="0">
              <a:spAutoFit/>
            </a:bodyPr>
            <a:lstStyle/>
            <a:p>
              <a:pPr>
                <a:spcAft>
                  <a:spcPts val="400"/>
                </a:spcAft>
              </a:pPr>
              <a:r>
                <a:rPr lang="en-US" sz="1800" dirty="0" err="1">
                  <a:solidFill>
                    <a:schemeClr val="bg1"/>
                  </a:solidFill>
                  <a:latin typeface="Consolas" panose="020B0609020204030204" pitchFamily="49" charset="0"/>
                  <a:cs typeface="Consolas" panose="020B0609020204030204" pitchFamily="49" charset="0"/>
                </a:rPr>
                <a:t>h.m.muctadir@tue.nl</a:t>
              </a:r>
              <a:endParaRPr lang="en-US" sz="1800" dirty="0">
                <a:solidFill>
                  <a:schemeClr val="bg1"/>
                </a:solidFill>
                <a:latin typeface="Consolas" panose="020B0609020204030204" pitchFamily="49" charset="0"/>
                <a:cs typeface="Consolas" panose="020B0609020204030204" pitchFamily="49" charset="0"/>
              </a:endParaRPr>
            </a:p>
          </p:txBody>
        </p:sp>
        <p:pic>
          <p:nvPicPr>
            <p:cNvPr id="10" name="Graphic 9" descr="Envelope with solid fill">
              <a:extLst>
                <a:ext uri="{FF2B5EF4-FFF2-40B4-BE49-F238E27FC236}">
                  <a16:creationId xmlns:a16="http://schemas.microsoft.com/office/drawing/2014/main" id="{BD680298-BA7E-3D0E-5C67-DF3D57798A2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21192" y="5737037"/>
              <a:ext cx="250827" cy="250827"/>
            </a:xfrm>
            <a:prstGeom prst="rect">
              <a:avLst/>
            </a:prstGeom>
          </p:spPr>
        </p:pic>
      </p:grpSp>
      <mc:AlternateContent xmlns:mc="http://schemas.openxmlformats.org/markup-compatibility/2006" xmlns:pslz="http://schemas.microsoft.com/office/powerpoint/2016/slidezoom">
        <mc:Choice Requires="pslz">
          <p:graphicFrame>
            <p:nvGraphicFramePr>
              <p:cNvPr id="14" name="Slide Zoom 13">
                <a:extLst>
                  <a:ext uri="{FF2B5EF4-FFF2-40B4-BE49-F238E27FC236}">
                    <a16:creationId xmlns:a16="http://schemas.microsoft.com/office/drawing/2014/main" id="{4849DE1F-CDF5-F87B-B9A6-898A94905CD8}"/>
                  </a:ext>
                </a:extLst>
              </p:cNvPr>
              <p:cNvGraphicFramePr>
                <a:graphicFrameLocks noChangeAspect="1"/>
              </p:cNvGraphicFramePr>
              <p:nvPr>
                <p:extLst>
                  <p:ext uri="{D42A27DB-BD31-4B8C-83A1-F6EECF244321}">
                    <p14:modId xmlns:p14="http://schemas.microsoft.com/office/powerpoint/2010/main" val="2023747342"/>
                  </p:ext>
                </p:extLst>
              </p:nvPr>
            </p:nvGraphicFramePr>
            <p:xfrm>
              <a:off x="2172019" y="1068394"/>
              <a:ext cx="3773404" cy="2122540"/>
            </p:xfrm>
            <a:graphic>
              <a:graphicData uri="http://schemas.microsoft.com/office/powerpoint/2016/slidezoom">
                <pslz:sldZm>
                  <pslz:sldZmObj sldId="257" cId="369235960">
                    <pslz:zmPr id="{C14B632F-A12F-0B4E-A9A2-CFF99EBEDE25}" returnToParent="0" transitionDur="1000">
                      <p166:blipFill xmlns:p166="http://schemas.microsoft.com/office/powerpoint/2016/6/main">
                        <a:blip r:embed="rId4"/>
                        <a:stretch>
                          <a:fillRect/>
                        </a:stretch>
                      </p166:blipFill>
                      <p166:spPr xmlns:p166="http://schemas.microsoft.com/office/powerpoint/2016/6/main">
                        <a:xfrm>
                          <a:off x="0" y="0"/>
                          <a:ext cx="3773404" cy="2122540"/>
                        </a:xfrm>
                        <a:prstGeom prst="rect">
                          <a:avLst/>
                        </a:prstGeom>
                        <a:ln w="3175">
                          <a:solidFill>
                            <a:prstClr val="ltGray"/>
                          </a:solidFill>
                        </a:ln>
                      </p166:spPr>
                    </pslz:zmPr>
                  </pslz:sldZmObj>
                </pslz:sldZm>
              </a:graphicData>
            </a:graphic>
          </p:graphicFrame>
        </mc:Choice>
        <mc:Fallback xmlns="">
          <p:pic>
            <p:nvPicPr>
              <p:cNvPr id="14" name="Slide Zoom 13">
                <a:extLst>
                  <a:ext uri="{FF2B5EF4-FFF2-40B4-BE49-F238E27FC236}">
                    <a16:creationId xmlns:a16="http://schemas.microsoft.com/office/drawing/2014/main" id="{4849DE1F-CDF5-F87B-B9A6-898A94905CD8}"/>
                  </a:ext>
                </a:extLst>
              </p:cNvPr>
              <p:cNvPicPr>
                <a:picLocks noGrp="1" noRot="1" noChangeAspect="1" noMove="1" noResize="1" noEditPoints="1" noAdjustHandles="1" noChangeArrowheads="1" noChangeShapeType="1"/>
              </p:cNvPicPr>
              <p:nvPr/>
            </p:nvPicPr>
            <p:blipFill>
              <a:blip r:embed="rId5"/>
              <a:stretch>
                <a:fillRect/>
              </a:stretch>
            </p:blipFill>
            <p:spPr>
              <a:xfrm>
                <a:off x="2172019" y="1068394"/>
                <a:ext cx="3773404" cy="2122540"/>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16" name="Slide Zoom 15">
                <a:extLst>
                  <a:ext uri="{FF2B5EF4-FFF2-40B4-BE49-F238E27FC236}">
                    <a16:creationId xmlns:a16="http://schemas.microsoft.com/office/drawing/2014/main" id="{A8A9302F-A5FE-08A7-5FDB-3CE783240435}"/>
                  </a:ext>
                </a:extLst>
              </p:cNvPr>
              <p:cNvGraphicFramePr>
                <a:graphicFrameLocks noChangeAspect="1"/>
              </p:cNvGraphicFramePr>
              <p:nvPr>
                <p:extLst>
                  <p:ext uri="{D42A27DB-BD31-4B8C-83A1-F6EECF244321}">
                    <p14:modId xmlns:p14="http://schemas.microsoft.com/office/powerpoint/2010/main" val="2490384957"/>
                  </p:ext>
                </p:extLst>
              </p:nvPr>
            </p:nvGraphicFramePr>
            <p:xfrm>
              <a:off x="2172019" y="3457527"/>
              <a:ext cx="3773404" cy="2122540"/>
            </p:xfrm>
            <a:graphic>
              <a:graphicData uri="http://schemas.microsoft.com/office/powerpoint/2016/slidezoom">
                <pslz:sldZm>
                  <pslz:sldZmObj sldId="259" cId="783428022">
                    <pslz:zmPr id="{6A3CA49A-2D4F-6440-8A15-27F8AD8596E4}" returnToParent="0" transitionDur="1000">
                      <p166:blipFill xmlns:p166="http://schemas.microsoft.com/office/powerpoint/2016/6/main">
                        <a:blip r:embed="rId6"/>
                        <a:stretch>
                          <a:fillRect/>
                        </a:stretch>
                      </p166:blipFill>
                      <p166:spPr xmlns:p166="http://schemas.microsoft.com/office/powerpoint/2016/6/main">
                        <a:xfrm>
                          <a:off x="0" y="0"/>
                          <a:ext cx="3773404" cy="2122540"/>
                        </a:xfrm>
                        <a:prstGeom prst="rect">
                          <a:avLst/>
                        </a:prstGeom>
                        <a:ln w="3175">
                          <a:solidFill>
                            <a:prstClr val="ltGray"/>
                          </a:solidFill>
                        </a:ln>
                      </p166:spPr>
                    </pslz:zmPr>
                  </pslz:sldZmObj>
                </pslz:sldZm>
              </a:graphicData>
            </a:graphic>
          </p:graphicFrame>
        </mc:Choice>
        <mc:Fallback xmlns="">
          <p:pic>
            <p:nvPicPr>
              <p:cNvPr id="16" name="Slide Zoom 15">
                <a:extLst>
                  <a:ext uri="{FF2B5EF4-FFF2-40B4-BE49-F238E27FC236}">
                    <a16:creationId xmlns:a16="http://schemas.microsoft.com/office/drawing/2014/main" id="{A8A9302F-A5FE-08A7-5FDB-3CE783240435}"/>
                  </a:ext>
                </a:extLst>
              </p:cNvPr>
              <p:cNvPicPr>
                <a:picLocks noGrp="1" noRot="1" noChangeAspect="1" noMove="1" noResize="1" noEditPoints="1" noAdjustHandles="1" noChangeArrowheads="1" noChangeShapeType="1"/>
              </p:cNvPicPr>
              <p:nvPr/>
            </p:nvPicPr>
            <p:blipFill>
              <a:blip r:embed="rId7"/>
              <a:stretch>
                <a:fillRect/>
              </a:stretch>
            </p:blipFill>
            <p:spPr>
              <a:xfrm>
                <a:off x="2172019" y="3457527"/>
                <a:ext cx="3773404" cy="2122540"/>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18" name="Slide Zoom 17">
                <a:extLst>
                  <a:ext uri="{FF2B5EF4-FFF2-40B4-BE49-F238E27FC236}">
                    <a16:creationId xmlns:a16="http://schemas.microsoft.com/office/drawing/2014/main" id="{5F1ED6C3-CFD7-0423-8EEE-9922BD679B1A}"/>
                  </a:ext>
                </a:extLst>
              </p:cNvPr>
              <p:cNvGraphicFramePr>
                <a:graphicFrameLocks noChangeAspect="1"/>
              </p:cNvGraphicFramePr>
              <p:nvPr>
                <p:extLst>
                  <p:ext uri="{D42A27DB-BD31-4B8C-83A1-F6EECF244321}">
                    <p14:modId xmlns:p14="http://schemas.microsoft.com/office/powerpoint/2010/main" val="3873066815"/>
                  </p:ext>
                </p:extLst>
              </p:nvPr>
            </p:nvGraphicFramePr>
            <p:xfrm>
              <a:off x="6246575" y="3465024"/>
              <a:ext cx="3773404" cy="2122540"/>
            </p:xfrm>
            <a:graphic>
              <a:graphicData uri="http://schemas.microsoft.com/office/powerpoint/2016/slidezoom">
                <pslz:sldZm>
                  <pslz:sldZmObj sldId="280" cId="541809972">
                    <pslz:zmPr id="{9516EBBB-3C00-6142-A499-60FF4AF4CD0E}" returnToParent="0" transitionDur="1000">
                      <p166:blipFill xmlns:p166="http://schemas.microsoft.com/office/powerpoint/2016/6/main">
                        <a:blip r:embed="rId8"/>
                        <a:stretch>
                          <a:fillRect/>
                        </a:stretch>
                      </p166:blipFill>
                      <p166:spPr xmlns:p166="http://schemas.microsoft.com/office/powerpoint/2016/6/main">
                        <a:xfrm>
                          <a:off x="0" y="0"/>
                          <a:ext cx="3773404" cy="2122540"/>
                        </a:xfrm>
                        <a:prstGeom prst="rect">
                          <a:avLst/>
                        </a:prstGeom>
                        <a:ln w="3175">
                          <a:solidFill>
                            <a:prstClr val="ltGray"/>
                          </a:solidFill>
                        </a:ln>
                      </p166:spPr>
                    </pslz:zmPr>
                  </pslz:sldZmObj>
                </pslz:sldZm>
              </a:graphicData>
            </a:graphic>
          </p:graphicFrame>
        </mc:Choice>
        <mc:Fallback xmlns="">
          <p:pic>
            <p:nvPicPr>
              <p:cNvPr id="18" name="Slide Zoom 17">
                <a:extLst>
                  <a:ext uri="{FF2B5EF4-FFF2-40B4-BE49-F238E27FC236}">
                    <a16:creationId xmlns:a16="http://schemas.microsoft.com/office/drawing/2014/main" id="{5F1ED6C3-CFD7-0423-8EEE-9922BD679B1A}"/>
                  </a:ext>
                </a:extLst>
              </p:cNvPr>
              <p:cNvPicPr>
                <a:picLocks noGrp="1" noRot="1" noChangeAspect="1" noMove="1" noResize="1" noEditPoints="1" noAdjustHandles="1" noChangeArrowheads="1" noChangeShapeType="1"/>
              </p:cNvPicPr>
              <p:nvPr/>
            </p:nvPicPr>
            <p:blipFill>
              <a:blip r:embed="rId9"/>
              <a:stretch>
                <a:fillRect/>
              </a:stretch>
            </p:blipFill>
            <p:spPr>
              <a:xfrm>
                <a:off x="6246575" y="3465024"/>
                <a:ext cx="3773404" cy="2122540"/>
              </a:xfrm>
              <a:prstGeom prst="rect">
                <a:avLst/>
              </a:prstGeom>
              <a:ln w="3175">
                <a:solidFill>
                  <a:prstClr val="ltGray"/>
                </a:solidFill>
              </a:ln>
            </p:spPr>
          </p:pic>
        </mc:Fallback>
      </mc:AlternateContent>
      <p:grpSp>
        <p:nvGrpSpPr>
          <p:cNvPr id="23" name="Group 22">
            <a:extLst>
              <a:ext uri="{FF2B5EF4-FFF2-40B4-BE49-F238E27FC236}">
                <a16:creationId xmlns:a16="http://schemas.microsoft.com/office/drawing/2014/main" id="{C2AD0BCC-4972-CEEA-C0A2-C594FC1AA6A4}"/>
              </a:ext>
            </a:extLst>
          </p:cNvPr>
          <p:cNvGrpSpPr/>
          <p:nvPr/>
        </p:nvGrpSpPr>
        <p:grpSpPr>
          <a:xfrm>
            <a:off x="9148280" y="5613309"/>
            <a:ext cx="2878482" cy="369332"/>
            <a:chOff x="9148280" y="5613309"/>
            <a:chExt cx="2878482" cy="369332"/>
          </a:xfrm>
        </p:grpSpPr>
        <p:pic>
          <p:nvPicPr>
            <p:cNvPr id="9" name="Graphic 8" descr="Internet with solid fill">
              <a:extLst>
                <a:ext uri="{FF2B5EF4-FFF2-40B4-BE49-F238E27FC236}">
                  <a16:creationId xmlns:a16="http://schemas.microsoft.com/office/drawing/2014/main" id="{4412A4BE-AAEE-08CA-7018-75F9305F07A4}"/>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148280" y="5688486"/>
              <a:ext cx="250828" cy="250828"/>
            </a:xfrm>
            <a:prstGeom prst="rect">
              <a:avLst/>
            </a:prstGeom>
          </p:spPr>
        </p:pic>
        <p:sp>
          <p:nvSpPr>
            <p:cNvPr id="21" name="TextBox 20">
              <a:extLst>
                <a:ext uri="{FF2B5EF4-FFF2-40B4-BE49-F238E27FC236}">
                  <a16:creationId xmlns:a16="http://schemas.microsoft.com/office/drawing/2014/main" id="{CF19BFE6-7DD7-2D21-C961-DAE73C8AC66A}"/>
                </a:ext>
              </a:extLst>
            </p:cNvPr>
            <p:cNvSpPr txBox="1"/>
            <p:nvPr/>
          </p:nvSpPr>
          <p:spPr>
            <a:xfrm>
              <a:off x="9399108" y="5613309"/>
              <a:ext cx="2627654" cy="369332"/>
            </a:xfrm>
            <a:prstGeom prst="rect">
              <a:avLst/>
            </a:prstGeom>
            <a:noFill/>
          </p:spPr>
          <p:txBody>
            <a:bodyPr wrap="square">
              <a:spAutoFit/>
            </a:bodyPr>
            <a:lstStyle/>
            <a:p>
              <a:pPr marL="0" marR="0" lvl="0" indent="0" algn="l" defTabSz="914400" rtl="0" eaLnBrk="1" fontAlgn="base" latinLnBrk="0" hangingPunct="1">
                <a:lnSpc>
                  <a:spcPct val="100000"/>
                </a:lnSpc>
                <a:spcBef>
                  <a:spcPct val="0"/>
                </a:spcBef>
                <a:spcAft>
                  <a:spcPts val="400"/>
                </a:spcAft>
                <a:buClrTx/>
                <a:buSzTx/>
                <a:buFontTx/>
                <a:buNone/>
                <a:tabLst/>
                <a:defRPr/>
              </a:pPr>
              <a:r>
                <a:rPr kumimoji="0" lang="en-US" sz="1800" b="0" i="0" u="none" strike="noStrike" kern="1200" cap="none" spc="0" normalizeH="0" baseline="0" noProof="0" dirty="0" err="1">
                  <a:ln>
                    <a:noFill/>
                  </a:ln>
                  <a:solidFill>
                    <a:prstClr val="white"/>
                  </a:solidFill>
                  <a:effectLst/>
                  <a:uLnTx/>
                  <a:uFillTx/>
                  <a:latin typeface="Consolas" panose="020B0609020204030204" pitchFamily="49" charset="0"/>
                  <a:ea typeface="ＭＳ Ｐゴシック" charset="-128"/>
                  <a:cs typeface="Consolas" panose="020B0609020204030204" pitchFamily="49" charset="0"/>
                </a:rPr>
                <a:t>muctadir.github.io</a:t>
              </a:r>
              <a:endParaRPr kumimoji="0" lang="en-US" sz="1800" b="0" i="0" u="none" strike="noStrike" kern="1200" cap="none" spc="0" normalizeH="0" baseline="0" noProof="0" dirty="0">
                <a:ln>
                  <a:noFill/>
                </a:ln>
                <a:solidFill>
                  <a:prstClr val="white"/>
                </a:solidFill>
                <a:effectLst/>
                <a:uLnTx/>
                <a:uFillTx/>
                <a:latin typeface="Consolas" panose="020B0609020204030204" pitchFamily="49" charset="0"/>
                <a:ea typeface="ＭＳ Ｐゴシック" charset="-128"/>
                <a:cs typeface="Consolas" panose="020B0609020204030204" pitchFamily="49" charset="0"/>
              </a:endParaRPr>
            </a:p>
          </p:txBody>
        </p:sp>
      </p:grpSp>
      <mc:AlternateContent xmlns:mc="http://schemas.openxmlformats.org/markup-compatibility/2006" xmlns:pslz="http://schemas.microsoft.com/office/powerpoint/2016/slidezoom">
        <mc:Choice Requires="pslz">
          <p:graphicFrame>
            <p:nvGraphicFramePr>
              <p:cNvPr id="7" name="Slide Zoom 6">
                <a:extLst>
                  <a:ext uri="{FF2B5EF4-FFF2-40B4-BE49-F238E27FC236}">
                    <a16:creationId xmlns:a16="http://schemas.microsoft.com/office/drawing/2014/main" id="{9E66180F-9AC4-3009-F9ED-CF315BED5CCA}"/>
                  </a:ext>
                </a:extLst>
              </p:cNvPr>
              <p:cNvGraphicFramePr>
                <a:graphicFrameLocks noChangeAspect="1"/>
              </p:cNvGraphicFramePr>
              <p:nvPr>
                <p:extLst>
                  <p:ext uri="{D42A27DB-BD31-4B8C-83A1-F6EECF244321}">
                    <p14:modId xmlns:p14="http://schemas.microsoft.com/office/powerpoint/2010/main" val="1787738311"/>
                  </p:ext>
                </p:extLst>
              </p:nvPr>
            </p:nvGraphicFramePr>
            <p:xfrm>
              <a:off x="6225694" y="1068394"/>
              <a:ext cx="3753964" cy="2111605"/>
            </p:xfrm>
            <a:graphic>
              <a:graphicData uri="http://schemas.microsoft.com/office/powerpoint/2016/slidezoom">
                <pslz:sldZm>
                  <pslz:sldZmObj sldId="273" cId="3459965260">
                    <pslz:zmPr id="{15922EC9-D127-A347-B24B-BB08CFF1E8E8}" returnToParent="0" transitionDur="1000">
                      <p166:blipFill xmlns:p166="http://schemas.microsoft.com/office/powerpoint/2016/6/main">
                        <a:blip r:embed="rId12"/>
                        <a:stretch>
                          <a:fillRect/>
                        </a:stretch>
                      </p166:blipFill>
                      <p166:spPr xmlns:p166="http://schemas.microsoft.com/office/powerpoint/2016/6/main">
                        <a:xfrm>
                          <a:off x="0" y="0"/>
                          <a:ext cx="3753964" cy="2111605"/>
                        </a:xfrm>
                        <a:prstGeom prst="rect">
                          <a:avLst/>
                        </a:prstGeom>
                        <a:ln w="3175">
                          <a:solidFill>
                            <a:prstClr val="ltGray"/>
                          </a:solidFill>
                        </a:ln>
                      </p166:spPr>
                    </pslz:zmPr>
                  </pslz:sldZmObj>
                </pslz:sldZm>
              </a:graphicData>
            </a:graphic>
          </p:graphicFrame>
        </mc:Choice>
        <mc:Fallback xmlns="">
          <p:pic>
            <p:nvPicPr>
              <p:cNvPr id="7" name="Slide Zoom 6">
                <a:extLst>
                  <a:ext uri="{FF2B5EF4-FFF2-40B4-BE49-F238E27FC236}">
                    <a16:creationId xmlns:a16="http://schemas.microsoft.com/office/drawing/2014/main" id="{9E66180F-9AC4-3009-F9ED-CF315BED5CCA}"/>
                  </a:ext>
                </a:extLst>
              </p:cNvPr>
              <p:cNvPicPr>
                <a:picLocks noGrp="1" noRot="1" noChangeAspect="1" noMove="1" noResize="1" noEditPoints="1" noAdjustHandles="1" noChangeArrowheads="1" noChangeShapeType="1"/>
              </p:cNvPicPr>
              <p:nvPr/>
            </p:nvPicPr>
            <p:blipFill>
              <a:blip r:embed="rId13"/>
              <a:stretch>
                <a:fillRect/>
              </a:stretch>
            </p:blipFill>
            <p:spPr>
              <a:xfrm>
                <a:off x="6225694" y="1068394"/>
                <a:ext cx="3753964" cy="2111605"/>
              </a:xfrm>
              <a:prstGeom prst="rect">
                <a:avLst/>
              </a:prstGeom>
              <a:ln w="3175">
                <a:solidFill>
                  <a:prstClr val="ltGray"/>
                </a:solidFill>
              </a:ln>
            </p:spPr>
          </p:pic>
        </mc:Fallback>
      </mc:AlternateContent>
    </p:spTree>
    <p:extLst>
      <p:ext uri="{BB962C8B-B14F-4D97-AF65-F5344CB8AC3E}">
        <p14:creationId xmlns:p14="http://schemas.microsoft.com/office/powerpoint/2010/main" val="2809044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5DDE782F-68E5-5BE2-00A9-05DE8066B9A4}"/>
              </a:ext>
            </a:extLst>
          </p:cNvPr>
          <p:cNvSpPr>
            <a:spLocks noGrp="1"/>
          </p:cNvSpPr>
          <p:nvPr>
            <p:ph type="ftr" sz="quarter" idx="11"/>
          </p:nvPr>
        </p:nvSpPr>
        <p:spPr/>
        <p:txBody>
          <a:bodyPr/>
          <a:lstStyle/>
          <a:p>
            <a:r>
              <a:rPr lang="en-GB"/>
              <a:t>Co-Evolving Meta-Models and View Types in View-Based Development</a:t>
            </a:r>
            <a:endParaRPr lang="en-GB" dirty="0"/>
          </a:p>
        </p:txBody>
      </p:sp>
      <p:sp>
        <p:nvSpPr>
          <p:cNvPr id="5" name="Slide Number Placeholder 4">
            <a:extLst>
              <a:ext uri="{FF2B5EF4-FFF2-40B4-BE49-F238E27FC236}">
                <a16:creationId xmlns:a16="http://schemas.microsoft.com/office/drawing/2014/main" id="{59352CB7-D93D-47FE-C534-A1D0747AEB7D}"/>
              </a:ext>
            </a:extLst>
          </p:cNvPr>
          <p:cNvSpPr>
            <a:spLocks noGrp="1"/>
          </p:cNvSpPr>
          <p:nvPr>
            <p:ph type="sldNum" sz="quarter" idx="12"/>
          </p:nvPr>
        </p:nvSpPr>
        <p:spPr/>
        <p:txBody>
          <a:bodyPr/>
          <a:lstStyle/>
          <a:p>
            <a:fld id="{C194BDB0-F4EA-4DD6-8281-CCE2440D0CE0}" type="slidenum">
              <a:rPr lang="en-GB" smtClean="0"/>
              <a:t>21</a:t>
            </a:fld>
            <a:endParaRPr lang="en-GB" dirty="0"/>
          </a:p>
        </p:txBody>
      </p:sp>
      <p:pic>
        <p:nvPicPr>
          <p:cNvPr id="17" name="Graphic 16">
            <a:extLst>
              <a:ext uri="{FF2B5EF4-FFF2-40B4-BE49-F238E27FC236}">
                <a16:creationId xmlns:a16="http://schemas.microsoft.com/office/drawing/2014/main" id="{9494E696-65B6-6CDB-FFAD-A97AC907165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36324" y="4189443"/>
            <a:ext cx="3886480" cy="1731600"/>
          </a:xfrm>
          <a:prstGeom prst="rect">
            <a:avLst/>
          </a:prstGeom>
        </p:spPr>
      </p:pic>
      <p:pic>
        <p:nvPicPr>
          <p:cNvPr id="6" name="Graphic 5">
            <a:extLst>
              <a:ext uri="{FF2B5EF4-FFF2-40B4-BE49-F238E27FC236}">
                <a16:creationId xmlns:a16="http://schemas.microsoft.com/office/drawing/2014/main" id="{C0D141B1-F94E-9A39-6E82-C549EADA3DA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350045" y="1837422"/>
            <a:ext cx="7231810" cy="2358199"/>
          </a:xfrm>
          <a:prstGeom prst="rect">
            <a:avLst/>
          </a:prstGeom>
        </p:spPr>
      </p:pic>
      <p:sp>
        <p:nvSpPr>
          <p:cNvPr id="16" name="Right Arrow 15">
            <a:extLst>
              <a:ext uri="{FF2B5EF4-FFF2-40B4-BE49-F238E27FC236}">
                <a16:creationId xmlns:a16="http://schemas.microsoft.com/office/drawing/2014/main" id="{D0BB1B29-5623-F5A1-2E28-DEAC914FB8C1}"/>
              </a:ext>
            </a:extLst>
          </p:cNvPr>
          <p:cNvSpPr/>
          <p:nvPr/>
        </p:nvSpPr>
        <p:spPr>
          <a:xfrm rot="16200000">
            <a:off x="1834982" y="3249647"/>
            <a:ext cx="1106119" cy="603315"/>
          </a:xfrm>
          <a:prstGeom prst="rightArrow">
            <a:avLst>
              <a:gd name="adj1" fmla="val 34393"/>
              <a:gd name="adj2" fmla="val 122554"/>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10" name="Title 1">
            <a:extLst>
              <a:ext uri="{FF2B5EF4-FFF2-40B4-BE49-F238E27FC236}">
                <a16:creationId xmlns:a16="http://schemas.microsoft.com/office/drawing/2014/main" id="{45C00307-5450-AF06-0DF4-4657CE40FACF}"/>
              </a:ext>
            </a:extLst>
          </p:cNvPr>
          <p:cNvSpPr>
            <a:spLocks noGrp="1"/>
          </p:cNvSpPr>
          <p:nvPr>
            <p:ph type="title"/>
          </p:nvPr>
        </p:nvSpPr>
        <p:spPr>
          <a:xfrm>
            <a:off x="1011767" y="691615"/>
            <a:ext cx="10075333" cy="718717"/>
          </a:xfrm>
        </p:spPr>
        <p:txBody>
          <a:bodyPr/>
          <a:lstStyle/>
          <a:p>
            <a:r>
              <a:rPr lang="en-US" dirty="0"/>
              <a:t>Contribution</a:t>
            </a:r>
          </a:p>
        </p:txBody>
      </p:sp>
      <p:sp>
        <p:nvSpPr>
          <p:cNvPr id="11" name="TextBox 10">
            <a:extLst>
              <a:ext uri="{FF2B5EF4-FFF2-40B4-BE49-F238E27FC236}">
                <a16:creationId xmlns:a16="http://schemas.microsoft.com/office/drawing/2014/main" id="{B585E8B4-C836-19DD-2793-2EFE2D3B07E6}"/>
              </a:ext>
            </a:extLst>
          </p:cNvPr>
          <p:cNvSpPr txBox="1"/>
          <p:nvPr/>
        </p:nvSpPr>
        <p:spPr>
          <a:xfrm>
            <a:off x="1011767" y="1152179"/>
            <a:ext cx="8129876" cy="400110"/>
          </a:xfrm>
          <a:prstGeom prst="rect">
            <a:avLst/>
          </a:prstGeom>
          <a:noFill/>
        </p:spPr>
        <p:txBody>
          <a:bodyPr wrap="square">
            <a:spAutoFit/>
          </a:bodyPr>
          <a:lstStyle/>
          <a:p>
            <a:pPr marL="457200" indent="-457200">
              <a:buFont typeface="+mj-lt"/>
              <a:buAutoNum type="arabicPeriod" startAt="3"/>
            </a:pPr>
            <a:r>
              <a:rPr lang="en-US" sz="2000" dirty="0"/>
              <a:t>A simple yet </a:t>
            </a:r>
            <a:r>
              <a:rPr lang="en-US" sz="2000" b="1" dirty="0">
                <a:solidFill>
                  <a:schemeClr val="tx2"/>
                </a:solidFill>
              </a:rPr>
              <a:t>representative example</a:t>
            </a:r>
            <a:endParaRPr lang="en-US" sz="2000" dirty="0"/>
          </a:p>
        </p:txBody>
      </p:sp>
      <p:sp>
        <p:nvSpPr>
          <p:cNvPr id="3" name="TextBox 2">
            <a:extLst>
              <a:ext uri="{FF2B5EF4-FFF2-40B4-BE49-F238E27FC236}">
                <a16:creationId xmlns:a16="http://schemas.microsoft.com/office/drawing/2014/main" id="{729BA5F4-D897-A490-4AD8-A8B62C4DC8B5}"/>
              </a:ext>
            </a:extLst>
          </p:cNvPr>
          <p:cNvSpPr txBox="1"/>
          <p:nvPr/>
        </p:nvSpPr>
        <p:spPr>
          <a:xfrm>
            <a:off x="2635858" y="3551304"/>
            <a:ext cx="2880917" cy="276999"/>
          </a:xfrm>
          <a:prstGeom prst="rect">
            <a:avLst/>
          </a:prstGeom>
          <a:noFill/>
        </p:spPr>
        <p:txBody>
          <a:bodyPr wrap="none" rtlCol="0">
            <a:spAutoFit/>
          </a:bodyPr>
          <a:lstStyle/>
          <a:p>
            <a:r>
              <a:rPr lang="en-US" sz="1200" dirty="0">
                <a:latin typeface="Monaco" pitchFamily="2" charset="77"/>
              </a:rPr>
              <a:t>&lt;&lt;</a:t>
            </a:r>
            <a:r>
              <a:rPr lang="en-US" sz="1200" dirty="0" err="1">
                <a:latin typeface="Monaco" pitchFamily="2" charset="77"/>
              </a:rPr>
              <a:t>PushFeature∙Raname∙Rename</a:t>
            </a:r>
            <a:r>
              <a:rPr lang="en-US" sz="1200" dirty="0">
                <a:latin typeface="Monaco" pitchFamily="2" charset="77"/>
              </a:rPr>
              <a:t>&gt;&gt;</a:t>
            </a:r>
          </a:p>
        </p:txBody>
      </p:sp>
    </p:spTree>
    <p:extLst>
      <p:ext uri="{BB962C8B-B14F-4D97-AF65-F5344CB8AC3E}">
        <p14:creationId xmlns:p14="http://schemas.microsoft.com/office/powerpoint/2010/main" val="31157657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accel="50000" decel="50000" fill="hold" nodeType="clickEffect">
                                  <p:stCondLst>
                                    <p:cond delay="0"/>
                                  </p:stCondLst>
                                  <p:childTnLst>
                                    <p:animScale>
                                      <p:cBhvr>
                                        <p:cTn id="6" dur="1000" fill="hold"/>
                                        <p:tgtEl>
                                          <p:spTgt spid="6"/>
                                        </p:tgtEl>
                                      </p:cBhvr>
                                      <p:by x="50000" y="50000"/>
                                    </p:animScale>
                                  </p:childTnLst>
                                </p:cTn>
                              </p:par>
                              <p:par>
                                <p:cTn id="7" presetID="42" presetClass="path" presetSubtype="0" accel="50000" decel="50000" fill="hold" nodeType="withEffect">
                                  <p:stCondLst>
                                    <p:cond delay="0"/>
                                  </p:stCondLst>
                                  <p:childTnLst>
                                    <p:animMotion origin="layout" path="M -4.16667E-6 -4.81481E-6 L -0.33359 -0.08773 " pathEditMode="relative" rAng="0" ptsTypes="AA">
                                      <p:cBhvr>
                                        <p:cTn id="8" dur="1000" fill="hold"/>
                                        <p:tgtEl>
                                          <p:spTgt spid="6"/>
                                        </p:tgtEl>
                                        <p:attrNameLst>
                                          <p:attrName>ppt_x</p:attrName>
                                          <p:attrName>ppt_y</p:attrName>
                                        </p:attrNameLst>
                                      </p:cBhvr>
                                      <p:rCtr x="-16680" y="-4398"/>
                                    </p:animMotion>
                                  </p:childTnLst>
                                </p:cTn>
                              </p:par>
                            </p:childTnLst>
                          </p:cTn>
                        </p:par>
                        <p:par>
                          <p:cTn id="9" fill="hold">
                            <p:stCondLst>
                              <p:cond delay="1000"/>
                            </p:stCondLst>
                            <p:childTnLst>
                              <p:par>
                                <p:cTn id="10" presetID="10" presetClass="entr" presetSubtype="0" fill="hold" grpId="0" nodeType="after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3" grpId="0"/>
    </p:bld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5DDE782F-68E5-5BE2-00A9-05DE8066B9A4}"/>
              </a:ext>
            </a:extLst>
          </p:cNvPr>
          <p:cNvSpPr>
            <a:spLocks noGrp="1"/>
          </p:cNvSpPr>
          <p:nvPr>
            <p:ph type="ftr" sz="quarter" idx="11"/>
          </p:nvPr>
        </p:nvSpPr>
        <p:spPr/>
        <p:txBody>
          <a:bodyPr/>
          <a:lstStyle/>
          <a:p>
            <a:r>
              <a:rPr lang="en-GB"/>
              <a:t>Co-Evolving Meta-Models and View Types in View-Based Development</a:t>
            </a:r>
            <a:endParaRPr lang="en-GB" dirty="0"/>
          </a:p>
        </p:txBody>
      </p:sp>
      <p:sp>
        <p:nvSpPr>
          <p:cNvPr id="5" name="Slide Number Placeholder 4">
            <a:extLst>
              <a:ext uri="{FF2B5EF4-FFF2-40B4-BE49-F238E27FC236}">
                <a16:creationId xmlns:a16="http://schemas.microsoft.com/office/drawing/2014/main" id="{59352CB7-D93D-47FE-C534-A1D0747AEB7D}"/>
              </a:ext>
            </a:extLst>
          </p:cNvPr>
          <p:cNvSpPr>
            <a:spLocks noGrp="1"/>
          </p:cNvSpPr>
          <p:nvPr>
            <p:ph type="sldNum" sz="quarter" idx="12"/>
          </p:nvPr>
        </p:nvSpPr>
        <p:spPr/>
        <p:txBody>
          <a:bodyPr/>
          <a:lstStyle/>
          <a:p>
            <a:fld id="{C194BDB0-F4EA-4DD6-8281-CCE2440D0CE0}" type="slidenum">
              <a:rPr lang="en-GB" smtClean="0"/>
              <a:t>22</a:t>
            </a:fld>
            <a:endParaRPr lang="en-GB" dirty="0"/>
          </a:p>
        </p:txBody>
      </p:sp>
      <p:pic>
        <p:nvPicPr>
          <p:cNvPr id="17" name="Graphic 16">
            <a:extLst>
              <a:ext uri="{FF2B5EF4-FFF2-40B4-BE49-F238E27FC236}">
                <a16:creationId xmlns:a16="http://schemas.microsoft.com/office/drawing/2014/main" id="{9494E696-65B6-6CDB-FFAD-A97AC907165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36324" y="4189443"/>
            <a:ext cx="3886480" cy="1731600"/>
          </a:xfrm>
          <a:prstGeom prst="rect">
            <a:avLst/>
          </a:prstGeom>
        </p:spPr>
      </p:pic>
      <p:pic>
        <p:nvPicPr>
          <p:cNvPr id="6" name="Graphic 5">
            <a:extLst>
              <a:ext uri="{FF2B5EF4-FFF2-40B4-BE49-F238E27FC236}">
                <a16:creationId xmlns:a16="http://schemas.microsoft.com/office/drawing/2014/main" id="{A9E06E82-AD23-A123-657F-AB9A917D264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92543" y="1828660"/>
            <a:ext cx="3610080" cy="1177200"/>
          </a:xfrm>
          <a:prstGeom prst="rect">
            <a:avLst/>
          </a:prstGeom>
        </p:spPr>
      </p:pic>
      <p:sp>
        <p:nvSpPr>
          <p:cNvPr id="7" name="Right Arrow 6">
            <a:extLst>
              <a:ext uri="{FF2B5EF4-FFF2-40B4-BE49-F238E27FC236}">
                <a16:creationId xmlns:a16="http://schemas.microsoft.com/office/drawing/2014/main" id="{84E840E6-3F86-E2A3-D33E-B01111BB1642}"/>
              </a:ext>
            </a:extLst>
          </p:cNvPr>
          <p:cNvSpPr/>
          <p:nvPr/>
        </p:nvSpPr>
        <p:spPr>
          <a:xfrm rot="16200000">
            <a:off x="1834982" y="3249647"/>
            <a:ext cx="1106119" cy="603315"/>
          </a:xfrm>
          <a:prstGeom prst="rightArrow">
            <a:avLst>
              <a:gd name="adj1" fmla="val 34393"/>
              <a:gd name="adj2" fmla="val 122554"/>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BBB6A9F0-C7D7-0FF9-E43F-1829BD77CF50}"/>
              </a:ext>
            </a:extLst>
          </p:cNvPr>
          <p:cNvSpPr txBox="1"/>
          <p:nvPr/>
        </p:nvSpPr>
        <p:spPr>
          <a:xfrm>
            <a:off x="2635858" y="3551304"/>
            <a:ext cx="2880917" cy="276999"/>
          </a:xfrm>
          <a:prstGeom prst="rect">
            <a:avLst/>
          </a:prstGeom>
          <a:noFill/>
        </p:spPr>
        <p:txBody>
          <a:bodyPr wrap="none" rtlCol="0">
            <a:spAutoFit/>
          </a:bodyPr>
          <a:lstStyle/>
          <a:p>
            <a:r>
              <a:rPr lang="en-US" sz="1200" dirty="0">
                <a:latin typeface="Monaco" pitchFamily="2" charset="77"/>
              </a:rPr>
              <a:t>&lt;&lt;</a:t>
            </a:r>
            <a:r>
              <a:rPr lang="en-US" sz="1200" dirty="0" err="1">
                <a:latin typeface="Monaco" pitchFamily="2" charset="77"/>
              </a:rPr>
              <a:t>PushFeature∙Rename∙Rename</a:t>
            </a:r>
            <a:r>
              <a:rPr lang="en-US" sz="1200" dirty="0">
                <a:latin typeface="Monaco" pitchFamily="2" charset="77"/>
              </a:rPr>
              <a:t>&gt;&gt;</a:t>
            </a:r>
          </a:p>
        </p:txBody>
      </p:sp>
      <p:pic>
        <p:nvPicPr>
          <p:cNvPr id="13" name="Graphic 12">
            <a:extLst>
              <a:ext uri="{FF2B5EF4-FFF2-40B4-BE49-F238E27FC236}">
                <a16:creationId xmlns:a16="http://schemas.microsoft.com/office/drawing/2014/main" id="{787CC466-9990-CD96-7AD8-7E3A8FCB8EB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367527" y="1835284"/>
            <a:ext cx="6296871" cy="1276988"/>
          </a:xfrm>
          <a:prstGeom prst="rect">
            <a:avLst/>
          </a:prstGeom>
        </p:spPr>
      </p:pic>
      <p:grpSp>
        <p:nvGrpSpPr>
          <p:cNvPr id="34" name="Group 33">
            <a:extLst>
              <a:ext uri="{FF2B5EF4-FFF2-40B4-BE49-F238E27FC236}">
                <a16:creationId xmlns:a16="http://schemas.microsoft.com/office/drawing/2014/main" id="{273F6CB8-A70D-F3E6-D875-953D833FFA01}"/>
              </a:ext>
            </a:extLst>
          </p:cNvPr>
          <p:cNvGrpSpPr/>
          <p:nvPr/>
        </p:nvGrpSpPr>
        <p:grpSpPr>
          <a:xfrm>
            <a:off x="1361445" y="2209807"/>
            <a:ext cx="5121651" cy="569969"/>
            <a:chOff x="1361445" y="2209807"/>
            <a:chExt cx="5121651" cy="569969"/>
          </a:xfrm>
        </p:grpSpPr>
        <p:sp>
          <p:nvSpPr>
            <p:cNvPr id="14" name="Rectangle 13">
              <a:extLst>
                <a:ext uri="{FF2B5EF4-FFF2-40B4-BE49-F238E27FC236}">
                  <a16:creationId xmlns:a16="http://schemas.microsoft.com/office/drawing/2014/main" id="{819AC38F-CF1A-DC7F-C9EF-D80FFAA7401A}"/>
                </a:ext>
              </a:extLst>
            </p:cNvPr>
            <p:cNvSpPr/>
            <p:nvPr/>
          </p:nvSpPr>
          <p:spPr>
            <a:xfrm>
              <a:off x="5705448" y="2613680"/>
              <a:ext cx="777648" cy="166096"/>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E0099DC4-2125-AAE7-8769-EC21F57517A3}"/>
                </a:ext>
              </a:extLst>
            </p:cNvPr>
            <p:cNvSpPr/>
            <p:nvPr/>
          </p:nvSpPr>
          <p:spPr>
            <a:xfrm>
              <a:off x="1361445" y="2209807"/>
              <a:ext cx="777648" cy="166096"/>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4" name="Elbow Connector 23">
              <a:extLst>
                <a:ext uri="{FF2B5EF4-FFF2-40B4-BE49-F238E27FC236}">
                  <a16:creationId xmlns:a16="http://schemas.microsoft.com/office/drawing/2014/main" id="{E957D49D-7828-50E8-C78B-E2317C0F761D}"/>
                </a:ext>
              </a:extLst>
            </p:cNvPr>
            <p:cNvCxnSpPr>
              <a:cxnSpLocks/>
              <a:stCxn id="18" idx="0"/>
              <a:endCxn id="14" idx="1"/>
            </p:cNvCxnSpPr>
            <p:nvPr/>
          </p:nvCxnSpPr>
          <p:spPr>
            <a:xfrm rot="16200000" flipH="1">
              <a:off x="3484397" y="475678"/>
              <a:ext cx="486921" cy="3955179"/>
            </a:xfrm>
            <a:prstGeom prst="bentConnector4">
              <a:avLst>
                <a:gd name="adj1" fmla="val -86384"/>
                <a:gd name="adj2" fmla="val 82195"/>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35" name="Group 34">
            <a:extLst>
              <a:ext uri="{FF2B5EF4-FFF2-40B4-BE49-F238E27FC236}">
                <a16:creationId xmlns:a16="http://schemas.microsoft.com/office/drawing/2014/main" id="{7EE076BB-0021-19DA-6907-C5B2190DD090}"/>
              </a:ext>
            </a:extLst>
          </p:cNvPr>
          <p:cNvGrpSpPr/>
          <p:nvPr/>
        </p:nvGrpSpPr>
        <p:grpSpPr>
          <a:xfrm>
            <a:off x="3683398" y="2265873"/>
            <a:ext cx="7569818" cy="508153"/>
            <a:chOff x="3683398" y="2265873"/>
            <a:chExt cx="7569818" cy="508153"/>
          </a:xfrm>
        </p:grpSpPr>
        <p:sp>
          <p:nvSpPr>
            <p:cNvPr id="15" name="Rectangle 14">
              <a:extLst>
                <a:ext uri="{FF2B5EF4-FFF2-40B4-BE49-F238E27FC236}">
                  <a16:creationId xmlns:a16="http://schemas.microsoft.com/office/drawing/2014/main" id="{670043BF-84CB-ED0C-D9F5-ACC22895AFCD}"/>
                </a:ext>
              </a:extLst>
            </p:cNvPr>
            <p:cNvSpPr/>
            <p:nvPr/>
          </p:nvSpPr>
          <p:spPr>
            <a:xfrm>
              <a:off x="10475568" y="2265873"/>
              <a:ext cx="777648" cy="166096"/>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6E81BA9C-D406-05C5-B908-83C673704AB8}"/>
                </a:ext>
              </a:extLst>
            </p:cNvPr>
            <p:cNvSpPr/>
            <p:nvPr/>
          </p:nvSpPr>
          <p:spPr>
            <a:xfrm>
              <a:off x="3683398" y="2607930"/>
              <a:ext cx="777648" cy="166096"/>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32" name="Elbow Connector 31">
              <a:extLst>
                <a:ext uri="{FF2B5EF4-FFF2-40B4-BE49-F238E27FC236}">
                  <a16:creationId xmlns:a16="http://schemas.microsoft.com/office/drawing/2014/main" id="{70DB5A86-A544-2487-1022-40BAA8F5DB8A}"/>
                </a:ext>
              </a:extLst>
            </p:cNvPr>
            <p:cNvCxnSpPr>
              <a:stCxn id="30" idx="2"/>
              <a:endCxn id="15" idx="2"/>
            </p:cNvCxnSpPr>
            <p:nvPr/>
          </p:nvCxnSpPr>
          <p:spPr>
            <a:xfrm rot="5400000" flipH="1" flipV="1">
              <a:off x="7297278" y="-793087"/>
              <a:ext cx="342057" cy="6792170"/>
            </a:xfrm>
            <a:prstGeom prst="bentConnector3">
              <a:avLst>
                <a:gd name="adj1" fmla="val -104257"/>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38" name="Title 1">
            <a:extLst>
              <a:ext uri="{FF2B5EF4-FFF2-40B4-BE49-F238E27FC236}">
                <a16:creationId xmlns:a16="http://schemas.microsoft.com/office/drawing/2014/main" id="{C7FD71D9-E5E0-5774-CA07-CDBE9C4201E2}"/>
              </a:ext>
            </a:extLst>
          </p:cNvPr>
          <p:cNvSpPr>
            <a:spLocks noGrp="1"/>
          </p:cNvSpPr>
          <p:nvPr>
            <p:ph type="title"/>
          </p:nvPr>
        </p:nvSpPr>
        <p:spPr>
          <a:xfrm>
            <a:off x="1011767" y="691615"/>
            <a:ext cx="10075333" cy="718717"/>
          </a:xfrm>
        </p:spPr>
        <p:txBody>
          <a:bodyPr/>
          <a:lstStyle/>
          <a:p>
            <a:r>
              <a:rPr lang="en-US" dirty="0"/>
              <a:t>Contribution</a:t>
            </a:r>
          </a:p>
        </p:txBody>
      </p:sp>
      <p:sp>
        <p:nvSpPr>
          <p:cNvPr id="39" name="TextBox 38">
            <a:extLst>
              <a:ext uri="{FF2B5EF4-FFF2-40B4-BE49-F238E27FC236}">
                <a16:creationId xmlns:a16="http://schemas.microsoft.com/office/drawing/2014/main" id="{AA0E7D03-8736-820C-726A-345236CD6873}"/>
              </a:ext>
            </a:extLst>
          </p:cNvPr>
          <p:cNvSpPr txBox="1"/>
          <p:nvPr/>
        </p:nvSpPr>
        <p:spPr>
          <a:xfrm>
            <a:off x="1011767" y="1152179"/>
            <a:ext cx="8129876" cy="400110"/>
          </a:xfrm>
          <a:prstGeom prst="rect">
            <a:avLst/>
          </a:prstGeom>
          <a:noFill/>
        </p:spPr>
        <p:txBody>
          <a:bodyPr wrap="square">
            <a:spAutoFit/>
          </a:bodyPr>
          <a:lstStyle/>
          <a:p>
            <a:pPr marL="457200" indent="-457200">
              <a:buFont typeface="+mj-lt"/>
              <a:buAutoNum type="arabicPeriod" startAt="3"/>
            </a:pPr>
            <a:r>
              <a:rPr lang="en-US" sz="2000" dirty="0"/>
              <a:t>A simple yet </a:t>
            </a:r>
            <a:r>
              <a:rPr lang="en-US" sz="2000" b="1" dirty="0">
                <a:solidFill>
                  <a:schemeClr val="tx2"/>
                </a:solidFill>
              </a:rPr>
              <a:t>representative example</a:t>
            </a:r>
            <a:endParaRPr lang="en-US" sz="2000" dirty="0"/>
          </a:p>
        </p:txBody>
      </p:sp>
    </p:spTree>
    <p:extLst>
      <p:ext uri="{BB962C8B-B14F-4D97-AF65-F5344CB8AC3E}">
        <p14:creationId xmlns:p14="http://schemas.microsoft.com/office/powerpoint/2010/main" val="3933759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5"/>
                                        </p:tgtEl>
                                        <p:attrNameLst>
                                          <p:attrName>style.visibility</p:attrName>
                                        </p:attrNameLst>
                                      </p:cBhvr>
                                      <p:to>
                                        <p:strVal val="visible"/>
                                      </p:to>
                                    </p:set>
                                    <p:animEffect transition="in" filter="fade">
                                      <p:cBhvr>
                                        <p:cTn id="12"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5DDE782F-68E5-5BE2-00A9-05DE8066B9A4}"/>
              </a:ext>
            </a:extLst>
          </p:cNvPr>
          <p:cNvSpPr>
            <a:spLocks noGrp="1"/>
          </p:cNvSpPr>
          <p:nvPr>
            <p:ph type="ftr" sz="quarter" idx="11"/>
          </p:nvPr>
        </p:nvSpPr>
        <p:spPr/>
        <p:txBody>
          <a:bodyPr/>
          <a:lstStyle/>
          <a:p>
            <a:r>
              <a:rPr lang="en-GB"/>
              <a:t>Co-Evolving Meta-Models and View Types in View-Based Development</a:t>
            </a:r>
            <a:endParaRPr lang="en-GB" dirty="0"/>
          </a:p>
        </p:txBody>
      </p:sp>
      <p:sp>
        <p:nvSpPr>
          <p:cNvPr id="5" name="Slide Number Placeholder 4">
            <a:extLst>
              <a:ext uri="{FF2B5EF4-FFF2-40B4-BE49-F238E27FC236}">
                <a16:creationId xmlns:a16="http://schemas.microsoft.com/office/drawing/2014/main" id="{59352CB7-D93D-47FE-C534-A1D0747AEB7D}"/>
              </a:ext>
            </a:extLst>
          </p:cNvPr>
          <p:cNvSpPr>
            <a:spLocks noGrp="1"/>
          </p:cNvSpPr>
          <p:nvPr>
            <p:ph type="sldNum" sz="quarter" idx="12"/>
          </p:nvPr>
        </p:nvSpPr>
        <p:spPr/>
        <p:txBody>
          <a:bodyPr/>
          <a:lstStyle/>
          <a:p>
            <a:fld id="{C194BDB0-F4EA-4DD6-8281-CCE2440D0CE0}" type="slidenum">
              <a:rPr lang="en-GB" smtClean="0"/>
              <a:t>23</a:t>
            </a:fld>
            <a:endParaRPr lang="en-GB" dirty="0"/>
          </a:p>
        </p:txBody>
      </p:sp>
      <p:pic>
        <p:nvPicPr>
          <p:cNvPr id="10" name="Graphic 9">
            <a:extLst>
              <a:ext uri="{FF2B5EF4-FFF2-40B4-BE49-F238E27FC236}">
                <a16:creationId xmlns:a16="http://schemas.microsoft.com/office/drawing/2014/main" id="{9A958C62-CB19-C848-DEAC-9C52C18CD33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910328" y="2768741"/>
            <a:ext cx="7390686" cy="3152300"/>
          </a:xfrm>
          <a:prstGeom prst="rect">
            <a:avLst/>
          </a:prstGeom>
        </p:spPr>
      </p:pic>
      <p:sp>
        <p:nvSpPr>
          <p:cNvPr id="8" name="Right Arrow 7">
            <a:extLst>
              <a:ext uri="{FF2B5EF4-FFF2-40B4-BE49-F238E27FC236}">
                <a16:creationId xmlns:a16="http://schemas.microsoft.com/office/drawing/2014/main" id="{CC28C839-EE7C-A6BD-3C09-B6C7BE39ABCB}"/>
              </a:ext>
            </a:extLst>
          </p:cNvPr>
          <p:cNvSpPr/>
          <p:nvPr/>
        </p:nvSpPr>
        <p:spPr>
          <a:xfrm>
            <a:off x="5377162" y="1894915"/>
            <a:ext cx="1666189" cy="603315"/>
          </a:xfrm>
          <a:prstGeom prst="rightArrow">
            <a:avLst>
              <a:gd name="adj1" fmla="val 34393"/>
              <a:gd name="adj2" fmla="val 122554"/>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pic>
        <p:nvPicPr>
          <p:cNvPr id="6" name="Graphic 5">
            <a:extLst>
              <a:ext uri="{FF2B5EF4-FFF2-40B4-BE49-F238E27FC236}">
                <a16:creationId xmlns:a16="http://schemas.microsoft.com/office/drawing/2014/main" id="{A9E06E82-AD23-A123-657F-AB9A917D264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92543" y="1828660"/>
            <a:ext cx="3610080" cy="1177200"/>
          </a:xfrm>
          <a:prstGeom prst="rect">
            <a:avLst/>
          </a:prstGeom>
        </p:spPr>
      </p:pic>
      <p:sp>
        <p:nvSpPr>
          <p:cNvPr id="3" name="TextBox 2">
            <a:extLst>
              <a:ext uri="{FF2B5EF4-FFF2-40B4-BE49-F238E27FC236}">
                <a16:creationId xmlns:a16="http://schemas.microsoft.com/office/drawing/2014/main" id="{0D055388-79FD-484B-F655-88BCE22235C7}"/>
              </a:ext>
            </a:extLst>
          </p:cNvPr>
          <p:cNvSpPr txBox="1"/>
          <p:nvPr/>
        </p:nvSpPr>
        <p:spPr>
          <a:xfrm>
            <a:off x="4702623" y="1621160"/>
            <a:ext cx="3159839" cy="276999"/>
          </a:xfrm>
          <a:prstGeom prst="rect">
            <a:avLst/>
          </a:prstGeom>
          <a:noFill/>
        </p:spPr>
        <p:txBody>
          <a:bodyPr wrap="none" rtlCol="0">
            <a:spAutoFit/>
          </a:bodyPr>
          <a:lstStyle/>
          <a:p>
            <a:r>
              <a:rPr lang="en-US" sz="1200" dirty="0">
                <a:latin typeface="Monaco" pitchFamily="2" charset="77"/>
              </a:rPr>
              <a:t>&lt;&lt;</a:t>
            </a:r>
            <a:r>
              <a:rPr lang="en-US" sz="1200" dirty="0" err="1">
                <a:latin typeface="Monaco" pitchFamily="2" charset="77"/>
              </a:rPr>
              <a:t>Create∙Create∙Create∙Create</a:t>
            </a:r>
            <a:r>
              <a:rPr lang="en-US" sz="1200" dirty="0">
                <a:latin typeface="Monaco" pitchFamily="2" charset="77"/>
              </a:rPr>
              <a:t>&gt;&gt;</a:t>
            </a:r>
          </a:p>
        </p:txBody>
      </p:sp>
      <p:pic>
        <p:nvPicPr>
          <p:cNvPr id="7" name="Graphic 6">
            <a:extLst>
              <a:ext uri="{FF2B5EF4-FFF2-40B4-BE49-F238E27FC236}">
                <a16:creationId xmlns:a16="http://schemas.microsoft.com/office/drawing/2014/main" id="{C5708150-696D-134B-442A-EF5365A62C9C}"/>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32152" t="4666" r="46555" b="57313"/>
          <a:stretch/>
        </p:blipFill>
        <p:spPr>
          <a:xfrm>
            <a:off x="2349346" y="2834191"/>
            <a:ext cx="827532" cy="658369"/>
          </a:xfrm>
          <a:prstGeom prst="rect">
            <a:avLst/>
          </a:prstGeom>
        </p:spPr>
      </p:pic>
      <p:sp>
        <p:nvSpPr>
          <p:cNvPr id="9" name="TextBox 8">
            <a:extLst>
              <a:ext uri="{FF2B5EF4-FFF2-40B4-BE49-F238E27FC236}">
                <a16:creationId xmlns:a16="http://schemas.microsoft.com/office/drawing/2014/main" id="{67A366D1-54CE-6D14-E86A-3275D4FCA2FF}"/>
              </a:ext>
            </a:extLst>
          </p:cNvPr>
          <p:cNvSpPr txBox="1"/>
          <p:nvPr/>
        </p:nvSpPr>
        <p:spPr>
          <a:xfrm>
            <a:off x="14310360" y="4507992"/>
            <a:ext cx="184731" cy="984885"/>
          </a:xfrm>
          <a:prstGeom prst="rect">
            <a:avLst/>
          </a:prstGeom>
          <a:noFill/>
        </p:spPr>
        <p:txBody>
          <a:bodyPr wrap="none" rtlCol="0">
            <a:spAutoFit/>
          </a:bodyPr>
          <a:lstStyle/>
          <a:p>
            <a:endParaRPr lang="en-US"/>
          </a:p>
        </p:txBody>
      </p:sp>
      <p:sp>
        <p:nvSpPr>
          <p:cNvPr id="15" name="Title 1">
            <a:extLst>
              <a:ext uri="{FF2B5EF4-FFF2-40B4-BE49-F238E27FC236}">
                <a16:creationId xmlns:a16="http://schemas.microsoft.com/office/drawing/2014/main" id="{E6B373D1-3C18-9299-14CC-F5333D565266}"/>
              </a:ext>
            </a:extLst>
          </p:cNvPr>
          <p:cNvSpPr>
            <a:spLocks noGrp="1"/>
          </p:cNvSpPr>
          <p:nvPr>
            <p:ph type="title"/>
          </p:nvPr>
        </p:nvSpPr>
        <p:spPr>
          <a:xfrm>
            <a:off x="1011767" y="691615"/>
            <a:ext cx="10075333" cy="718717"/>
          </a:xfrm>
        </p:spPr>
        <p:txBody>
          <a:bodyPr/>
          <a:lstStyle/>
          <a:p>
            <a:r>
              <a:rPr lang="en-US" dirty="0"/>
              <a:t>Contribution</a:t>
            </a:r>
          </a:p>
        </p:txBody>
      </p:sp>
      <p:sp>
        <p:nvSpPr>
          <p:cNvPr id="18" name="TextBox 17">
            <a:extLst>
              <a:ext uri="{FF2B5EF4-FFF2-40B4-BE49-F238E27FC236}">
                <a16:creationId xmlns:a16="http://schemas.microsoft.com/office/drawing/2014/main" id="{C510FF1B-AF28-497E-6BB7-4D8ABD721C1A}"/>
              </a:ext>
            </a:extLst>
          </p:cNvPr>
          <p:cNvSpPr txBox="1"/>
          <p:nvPr/>
        </p:nvSpPr>
        <p:spPr>
          <a:xfrm>
            <a:off x="1011767" y="1152179"/>
            <a:ext cx="8129876" cy="400110"/>
          </a:xfrm>
          <a:prstGeom prst="rect">
            <a:avLst/>
          </a:prstGeom>
          <a:noFill/>
        </p:spPr>
        <p:txBody>
          <a:bodyPr wrap="square">
            <a:spAutoFit/>
          </a:bodyPr>
          <a:lstStyle/>
          <a:p>
            <a:pPr marL="457200" indent="-457200">
              <a:buFont typeface="+mj-lt"/>
              <a:buAutoNum type="arabicPeriod" startAt="3"/>
            </a:pPr>
            <a:r>
              <a:rPr lang="en-US" sz="2000" dirty="0"/>
              <a:t>A simple yet </a:t>
            </a:r>
            <a:r>
              <a:rPr lang="en-US" sz="2000" b="1" dirty="0">
                <a:solidFill>
                  <a:schemeClr val="tx2"/>
                </a:solidFill>
              </a:rPr>
              <a:t>representative example</a:t>
            </a:r>
            <a:endParaRPr lang="en-US" sz="2000" dirty="0"/>
          </a:p>
        </p:txBody>
      </p:sp>
    </p:spTree>
    <p:extLst>
      <p:ext uri="{BB962C8B-B14F-4D97-AF65-F5344CB8AC3E}">
        <p14:creationId xmlns:p14="http://schemas.microsoft.com/office/powerpoint/2010/main" val="593132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accel="50000" decel="50000" fill="hold" nodeType="clickEffect">
                                  <p:stCondLst>
                                    <p:cond delay="0"/>
                                  </p:stCondLst>
                                  <p:childTnLst>
                                    <p:animScale>
                                      <p:cBhvr>
                                        <p:cTn id="6" dur="1000" fill="hold"/>
                                        <p:tgtEl>
                                          <p:spTgt spid="10"/>
                                        </p:tgtEl>
                                      </p:cBhvr>
                                      <p:by x="50000" y="50000"/>
                                    </p:animScale>
                                  </p:childTnLst>
                                </p:cTn>
                              </p:par>
                              <p:par>
                                <p:cTn id="7" presetID="42" presetClass="path" presetSubtype="0" accel="50000" decel="50000" fill="hold" nodeType="withEffect">
                                  <p:stCondLst>
                                    <p:cond delay="0"/>
                                  </p:stCondLst>
                                  <p:childTnLst>
                                    <p:animMotion origin="layout" path="M 6.25E-7 -4.81481E-6 L 0.08633 -0.30925 " pathEditMode="relative" rAng="0" ptsTypes="AA">
                                      <p:cBhvr>
                                        <p:cTn id="8" dur="1000" fill="hold"/>
                                        <p:tgtEl>
                                          <p:spTgt spid="10"/>
                                        </p:tgtEl>
                                        <p:attrNameLst>
                                          <p:attrName>ppt_x</p:attrName>
                                          <p:attrName>ppt_y</p:attrName>
                                        </p:attrNameLst>
                                      </p:cBhvr>
                                      <p:rCtr x="4310" y="-15463"/>
                                    </p:animMotion>
                                  </p:childTnLst>
                                </p:cTn>
                              </p:par>
                            </p:childTnLst>
                          </p:cTn>
                        </p:par>
                        <p:par>
                          <p:cTn id="9" fill="hold">
                            <p:stCondLst>
                              <p:cond delay="1000"/>
                            </p:stCondLst>
                            <p:childTnLst>
                              <p:par>
                                <p:cTn id="10" presetID="10" presetClass="entr" presetSubtype="0"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3" grpId="0"/>
    </p:bld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Right Arrow 8">
            <a:extLst>
              <a:ext uri="{FF2B5EF4-FFF2-40B4-BE49-F238E27FC236}">
                <a16:creationId xmlns:a16="http://schemas.microsoft.com/office/drawing/2014/main" id="{04F4DDBF-1E60-16B4-9566-12AA268E9267}"/>
              </a:ext>
            </a:extLst>
          </p:cNvPr>
          <p:cNvSpPr/>
          <p:nvPr/>
        </p:nvSpPr>
        <p:spPr>
          <a:xfrm>
            <a:off x="5377162" y="1894915"/>
            <a:ext cx="1666189" cy="603315"/>
          </a:xfrm>
          <a:prstGeom prst="rightArrow">
            <a:avLst>
              <a:gd name="adj1" fmla="val 34393"/>
              <a:gd name="adj2" fmla="val 122554"/>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4" name="Footer Placeholder 3">
            <a:extLst>
              <a:ext uri="{FF2B5EF4-FFF2-40B4-BE49-F238E27FC236}">
                <a16:creationId xmlns:a16="http://schemas.microsoft.com/office/drawing/2014/main" id="{5DDE782F-68E5-5BE2-00A9-05DE8066B9A4}"/>
              </a:ext>
            </a:extLst>
          </p:cNvPr>
          <p:cNvSpPr>
            <a:spLocks noGrp="1"/>
          </p:cNvSpPr>
          <p:nvPr>
            <p:ph type="ftr" sz="quarter" idx="11"/>
          </p:nvPr>
        </p:nvSpPr>
        <p:spPr/>
        <p:txBody>
          <a:bodyPr/>
          <a:lstStyle/>
          <a:p>
            <a:r>
              <a:rPr lang="en-GB"/>
              <a:t>Co-Evolving Meta-Models and View Types in View-Based Development</a:t>
            </a:r>
            <a:endParaRPr lang="en-GB" dirty="0"/>
          </a:p>
        </p:txBody>
      </p:sp>
      <p:sp>
        <p:nvSpPr>
          <p:cNvPr id="5" name="Slide Number Placeholder 4">
            <a:extLst>
              <a:ext uri="{FF2B5EF4-FFF2-40B4-BE49-F238E27FC236}">
                <a16:creationId xmlns:a16="http://schemas.microsoft.com/office/drawing/2014/main" id="{59352CB7-D93D-47FE-C534-A1D0747AEB7D}"/>
              </a:ext>
            </a:extLst>
          </p:cNvPr>
          <p:cNvSpPr>
            <a:spLocks noGrp="1"/>
          </p:cNvSpPr>
          <p:nvPr>
            <p:ph type="sldNum" sz="quarter" idx="12"/>
          </p:nvPr>
        </p:nvSpPr>
        <p:spPr/>
        <p:txBody>
          <a:bodyPr/>
          <a:lstStyle/>
          <a:p>
            <a:fld id="{C194BDB0-F4EA-4DD6-8281-CCE2440D0CE0}" type="slidenum">
              <a:rPr lang="en-GB" smtClean="0"/>
              <a:t>24</a:t>
            </a:fld>
            <a:endParaRPr lang="en-GB" dirty="0"/>
          </a:p>
        </p:txBody>
      </p:sp>
      <p:pic>
        <p:nvPicPr>
          <p:cNvPr id="6" name="Graphic 5">
            <a:extLst>
              <a:ext uri="{FF2B5EF4-FFF2-40B4-BE49-F238E27FC236}">
                <a16:creationId xmlns:a16="http://schemas.microsoft.com/office/drawing/2014/main" id="{8E8EF69B-7885-5442-45CE-2BCCAB3E9FE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92543" y="1828660"/>
            <a:ext cx="3610080" cy="1177200"/>
          </a:xfrm>
          <a:prstGeom prst="rect">
            <a:avLst/>
          </a:prstGeom>
        </p:spPr>
      </p:pic>
      <p:pic>
        <p:nvPicPr>
          <p:cNvPr id="11" name="Graphic 10">
            <a:extLst>
              <a:ext uri="{FF2B5EF4-FFF2-40B4-BE49-F238E27FC236}">
                <a16:creationId xmlns:a16="http://schemas.microsoft.com/office/drawing/2014/main" id="{6A5E7947-0487-8DEF-71BC-480CA65A1A4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790619" y="1427163"/>
            <a:ext cx="3721677" cy="1587381"/>
          </a:xfrm>
          <a:prstGeom prst="rect">
            <a:avLst/>
          </a:prstGeom>
        </p:spPr>
      </p:pic>
      <p:sp>
        <p:nvSpPr>
          <p:cNvPr id="13" name="TextBox 12">
            <a:extLst>
              <a:ext uri="{FF2B5EF4-FFF2-40B4-BE49-F238E27FC236}">
                <a16:creationId xmlns:a16="http://schemas.microsoft.com/office/drawing/2014/main" id="{4606A022-EA0B-32F9-20FB-450C45727FE0}"/>
              </a:ext>
            </a:extLst>
          </p:cNvPr>
          <p:cNvSpPr txBox="1"/>
          <p:nvPr/>
        </p:nvSpPr>
        <p:spPr>
          <a:xfrm>
            <a:off x="4702623" y="1621160"/>
            <a:ext cx="3159839" cy="276999"/>
          </a:xfrm>
          <a:prstGeom prst="rect">
            <a:avLst/>
          </a:prstGeom>
          <a:noFill/>
        </p:spPr>
        <p:txBody>
          <a:bodyPr wrap="none" rtlCol="0">
            <a:spAutoFit/>
          </a:bodyPr>
          <a:lstStyle/>
          <a:p>
            <a:r>
              <a:rPr lang="en-US" sz="1200" dirty="0">
                <a:latin typeface="Monaco" pitchFamily="2" charset="77"/>
              </a:rPr>
              <a:t>&lt;&lt;</a:t>
            </a:r>
            <a:r>
              <a:rPr lang="en-US" sz="1200" dirty="0" err="1">
                <a:latin typeface="Monaco" pitchFamily="2" charset="77"/>
              </a:rPr>
              <a:t>Create∙Create∙Create∙Create</a:t>
            </a:r>
            <a:r>
              <a:rPr lang="en-US" sz="1200" dirty="0">
                <a:latin typeface="Monaco" pitchFamily="2" charset="77"/>
              </a:rPr>
              <a:t>&gt;&gt;</a:t>
            </a:r>
          </a:p>
        </p:txBody>
      </p:sp>
      <p:pic>
        <p:nvPicPr>
          <p:cNvPr id="15" name="Graphic 14">
            <a:extLst>
              <a:ext uri="{FF2B5EF4-FFF2-40B4-BE49-F238E27FC236}">
                <a16:creationId xmlns:a16="http://schemas.microsoft.com/office/drawing/2014/main" id="{0EAF8F8E-0908-037C-C0C7-1650A215660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008329" y="3832532"/>
            <a:ext cx="8543642" cy="1732627"/>
          </a:xfrm>
          <a:prstGeom prst="rect">
            <a:avLst/>
          </a:prstGeom>
        </p:spPr>
      </p:pic>
      <p:sp>
        <p:nvSpPr>
          <p:cNvPr id="18" name="Rectangle 17">
            <a:extLst>
              <a:ext uri="{FF2B5EF4-FFF2-40B4-BE49-F238E27FC236}">
                <a16:creationId xmlns:a16="http://schemas.microsoft.com/office/drawing/2014/main" id="{95ADE771-214E-2148-3E88-0A676A9A54FB}"/>
              </a:ext>
            </a:extLst>
          </p:cNvPr>
          <p:cNvSpPr/>
          <p:nvPr/>
        </p:nvSpPr>
        <p:spPr>
          <a:xfrm>
            <a:off x="8128450" y="2683066"/>
            <a:ext cx="686134" cy="166096"/>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5E7219B4-4B56-BA78-47CE-A8D238C4BC6E}"/>
              </a:ext>
            </a:extLst>
          </p:cNvPr>
          <p:cNvSpPr/>
          <p:nvPr/>
        </p:nvSpPr>
        <p:spPr>
          <a:xfrm>
            <a:off x="10485929" y="2417458"/>
            <a:ext cx="686134" cy="137269"/>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A25C9406-0B43-209C-82DB-AAEE49AB1780}"/>
              </a:ext>
            </a:extLst>
          </p:cNvPr>
          <p:cNvSpPr/>
          <p:nvPr/>
        </p:nvSpPr>
        <p:spPr>
          <a:xfrm>
            <a:off x="10485929" y="2575927"/>
            <a:ext cx="686134" cy="137269"/>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F82B3F8B-0140-1E43-9224-72B72C1ABD6B}"/>
              </a:ext>
            </a:extLst>
          </p:cNvPr>
          <p:cNvSpPr/>
          <p:nvPr/>
        </p:nvSpPr>
        <p:spPr>
          <a:xfrm>
            <a:off x="10485929" y="2734396"/>
            <a:ext cx="721540" cy="137269"/>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pic>
        <p:nvPicPr>
          <p:cNvPr id="22" name="Graphic 21">
            <a:extLst>
              <a:ext uri="{FF2B5EF4-FFF2-40B4-BE49-F238E27FC236}">
                <a16:creationId xmlns:a16="http://schemas.microsoft.com/office/drawing/2014/main" id="{10597543-9755-FA8F-21A3-8099DBBC32B3}"/>
              </a:ext>
            </a:extLst>
          </p:cNvPr>
          <p:cNvPicPr>
            <a:picLocks noChangeAspect="1"/>
          </p:cNvPicPr>
          <p:nvPr/>
        </p:nvPicPr>
        <p:blipFill rotWithShape="1">
          <a:blip r:embed="rId8">
            <a:extLst>
              <a:ext uri="{96DAC541-7B7A-43D3-8B79-37D633B846F1}">
                <asvg:svgBlip xmlns:asvg="http://schemas.microsoft.com/office/drawing/2016/SVG/main" r:embed="rId9"/>
              </a:ext>
            </a:extLst>
          </a:blip>
          <a:srcRect l="32152" t="4666" r="46555" b="57313"/>
          <a:stretch/>
        </p:blipFill>
        <p:spPr>
          <a:xfrm>
            <a:off x="2349346" y="2834191"/>
            <a:ext cx="827532" cy="658369"/>
          </a:xfrm>
          <a:prstGeom prst="rect">
            <a:avLst/>
          </a:prstGeom>
        </p:spPr>
      </p:pic>
      <p:sp>
        <p:nvSpPr>
          <p:cNvPr id="25" name="Title 1">
            <a:extLst>
              <a:ext uri="{FF2B5EF4-FFF2-40B4-BE49-F238E27FC236}">
                <a16:creationId xmlns:a16="http://schemas.microsoft.com/office/drawing/2014/main" id="{91EC9636-1849-3F5E-10EA-266C42368912}"/>
              </a:ext>
            </a:extLst>
          </p:cNvPr>
          <p:cNvSpPr>
            <a:spLocks noGrp="1"/>
          </p:cNvSpPr>
          <p:nvPr>
            <p:ph type="title"/>
          </p:nvPr>
        </p:nvSpPr>
        <p:spPr>
          <a:xfrm>
            <a:off x="1011767" y="691615"/>
            <a:ext cx="10075333" cy="718717"/>
          </a:xfrm>
        </p:spPr>
        <p:txBody>
          <a:bodyPr/>
          <a:lstStyle/>
          <a:p>
            <a:r>
              <a:rPr lang="en-US" dirty="0"/>
              <a:t>Contribution</a:t>
            </a:r>
          </a:p>
        </p:txBody>
      </p:sp>
      <p:sp>
        <p:nvSpPr>
          <p:cNvPr id="26" name="TextBox 25">
            <a:extLst>
              <a:ext uri="{FF2B5EF4-FFF2-40B4-BE49-F238E27FC236}">
                <a16:creationId xmlns:a16="http://schemas.microsoft.com/office/drawing/2014/main" id="{5217E784-A50F-5743-61A6-16A70DB76C58}"/>
              </a:ext>
            </a:extLst>
          </p:cNvPr>
          <p:cNvSpPr txBox="1"/>
          <p:nvPr/>
        </p:nvSpPr>
        <p:spPr>
          <a:xfrm>
            <a:off x="1011767" y="1152179"/>
            <a:ext cx="8129876" cy="400110"/>
          </a:xfrm>
          <a:prstGeom prst="rect">
            <a:avLst/>
          </a:prstGeom>
          <a:noFill/>
        </p:spPr>
        <p:txBody>
          <a:bodyPr wrap="square">
            <a:spAutoFit/>
          </a:bodyPr>
          <a:lstStyle/>
          <a:p>
            <a:pPr marL="457200" indent="-457200">
              <a:buFont typeface="+mj-lt"/>
              <a:buAutoNum type="arabicPeriod" startAt="3"/>
            </a:pPr>
            <a:r>
              <a:rPr lang="en-US" sz="2000" dirty="0"/>
              <a:t>A simple yet </a:t>
            </a:r>
            <a:r>
              <a:rPr lang="en-US" sz="2000" b="1" dirty="0">
                <a:solidFill>
                  <a:schemeClr val="tx2"/>
                </a:solidFill>
              </a:rPr>
              <a:t>representative example</a:t>
            </a:r>
            <a:endParaRPr lang="en-US" sz="2000" dirty="0"/>
          </a:p>
        </p:txBody>
      </p:sp>
    </p:spTree>
    <p:extLst>
      <p:ext uri="{BB962C8B-B14F-4D97-AF65-F5344CB8AC3E}">
        <p14:creationId xmlns:p14="http://schemas.microsoft.com/office/powerpoint/2010/main" val="3847212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Right Arrow 12">
            <a:extLst>
              <a:ext uri="{FF2B5EF4-FFF2-40B4-BE49-F238E27FC236}">
                <a16:creationId xmlns:a16="http://schemas.microsoft.com/office/drawing/2014/main" id="{549ADE57-3E38-35A9-79E8-B3288C807973}"/>
              </a:ext>
            </a:extLst>
          </p:cNvPr>
          <p:cNvSpPr/>
          <p:nvPr/>
        </p:nvSpPr>
        <p:spPr>
          <a:xfrm rot="5400000">
            <a:off x="8185798" y="3440216"/>
            <a:ext cx="1487258" cy="603315"/>
          </a:xfrm>
          <a:prstGeom prst="rightArrow">
            <a:avLst>
              <a:gd name="adj1" fmla="val 34393"/>
              <a:gd name="adj2" fmla="val 122554"/>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pic>
        <p:nvPicPr>
          <p:cNvPr id="8" name="Graphic 7">
            <a:extLst>
              <a:ext uri="{FF2B5EF4-FFF2-40B4-BE49-F238E27FC236}">
                <a16:creationId xmlns:a16="http://schemas.microsoft.com/office/drawing/2014/main" id="{597F900F-E424-80A2-2E5D-24A0C893351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260267" y="1264265"/>
            <a:ext cx="3941637" cy="1681200"/>
          </a:xfrm>
          <a:prstGeom prst="rect">
            <a:avLst/>
          </a:prstGeom>
        </p:spPr>
      </p:pic>
      <p:sp>
        <p:nvSpPr>
          <p:cNvPr id="9" name="Right Arrow 8">
            <a:extLst>
              <a:ext uri="{FF2B5EF4-FFF2-40B4-BE49-F238E27FC236}">
                <a16:creationId xmlns:a16="http://schemas.microsoft.com/office/drawing/2014/main" id="{04F4DDBF-1E60-16B4-9566-12AA268E9267}"/>
              </a:ext>
            </a:extLst>
          </p:cNvPr>
          <p:cNvSpPr/>
          <p:nvPr/>
        </p:nvSpPr>
        <p:spPr>
          <a:xfrm>
            <a:off x="5377162" y="1894915"/>
            <a:ext cx="1666189" cy="603315"/>
          </a:xfrm>
          <a:prstGeom prst="rightArrow">
            <a:avLst>
              <a:gd name="adj1" fmla="val 34393"/>
              <a:gd name="adj2" fmla="val 122554"/>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4" name="Footer Placeholder 3">
            <a:extLst>
              <a:ext uri="{FF2B5EF4-FFF2-40B4-BE49-F238E27FC236}">
                <a16:creationId xmlns:a16="http://schemas.microsoft.com/office/drawing/2014/main" id="{5DDE782F-68E5-5BE2-00A9-05DE8066B9A4}"/>
              </a:ext>
            </a:extLst>
          </p:cNvPr>
          <p:cNvSpPr>
            <a:spLocks noGrp="1"/>
          </p:cNvSpPr>
          <p:nvPr>
            <p:ph type="ftr" sz="quarter" idx="11"/>
          </p:nvPr>
        </p:nvSpPr>
        <p:spPr/>
        <p:txBody>
          <a:bodyPr/>
          <a:lstStyle/>
          <a:p>
            <a:r>
              <a:rPr lang="en-GB"/>
              <a:t>Co-Evolving Meta-Models and View Types in View-Based Development</a:t>
            </a:r>
            <a:endParaRPr lang="en-GB" dirty="0"/>
          </a:p>
        </p:txBody>
      </p:sp>
      <p:sp>
        <p:nvSpPr>
          <p:cNvPr id="5" name="Slide Number Placeholder 4">
            <a:extLst>
              <a:ext uri="{FF2B5EF4-FFF2-40B4-BE49-F238E27FC236}">
                <a16:creationId xmlns:a16="http://schemas.microsoft.com/office/drawing/2014/main" id="{59352CB7-D93D-47FE-C534-A1D0747AEB7D}"/>
              </a:ext>
            </a:extLst>
          </p:cNvPr>
          <p:cNvSpPr>
            <a:spLocks noGrp="1"/>
          </p:cNvSpPr>
          <p:nvPr>
            <p:ph type="sldNum" sz="quarter" idx="12"/>
          </p:nvPr>
        </p:nvSpPr>
        <p:spPr/>
        <p:txBody>
          <a:bodyPr/>
          <a:lstStyle/>
          <a:p>
            <a:fld id="{C194BDB0-F4EA-4DD6-8281-CCE2440D0CE0}" type="slidenum">
              <a:rPr lang="en-GB" smtClean="0"/>
              <a:t>25</a:t>
            </a:fld>
            <a:endParaRPr lang="en-GB" dirty="0"/>
          </a:p>
        </p:txBody>
      </p:sp>
      <p:pic>
        <p:nvPicPr>
          <p:cNvPr id="17" name="Graphic 16">
            <a:extLst>
              <a:ext uri="{FF2B5EF4-FFF2-40B4-BE49-F238E27FC236}">
                <a16:creationId xmlns:a16="http://schemas.microsoft.com/office/drawing/2014/main" id="{9494E696-65B6-6CDB-FFAD-A97AC907165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36324" y="4189443"/>
            <a:ext cx="3886480" cy="1731600"/>
          </a:xfrm>
          <a:prstGeom prst="rect">
            <a:avLst/>
          </a:prstGeom>
        </p:spPr>
      </p:pic>
      <p:sp>
        <p:nvSpPr>
          <p:cNvPr id="16" name="Right Arrow 15">
            <a:extLst>
              <a:ext uri="{FF2B5EF4-FFF2-40B4-BE49-F238E27FC236}">
                <a16:creationId xmlns:a16="http://schemas.microsoft.com/office/drawing/2014/main" id="{D0BB1B29-5623-F5A1-2E28-DEAC914FB8C1}"/>
              </a:ext>
            </a:extLst>
          </p:cNvPr>
          <p:cNvSpPr/>
          <p:nvPr/>
        </p:nvSpPr>
        <p:spPr>
          <a:xfrm rot="16200000">
            <a:off x="1834982" y="3249647"/>
            <a:ext cx="1106119" cy="603315"/>
          </a:xfrm>
          <a:prstGeom prst="rightArrow">
            <a:avLst>
              <a:gd name="adj1" fmla="val 34393"/>
              <a:gd name="adj2" fmla="val 122554"/>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3" name="Graphic 2">
            <a:extLst>
              <a:ext uri="{FF2B5EF4-FFF2-40B4-BE49-F238E27FC236}">
                <a16:creationId xmlns:a16="http://schemas.microsoft.com/office/drawing/2014/main" id="{08E35300-0624-23B4-C35C-751B8FBDE33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92543" y="1521619"/>
            <a:ext cx="3610080" cy="1177200"/>
          </a:xfrm>
          <a:prstGeom prst="rect">
            <a:avLst/>
          </a:prstGeom>
        </p:spPr>
      </p:pic>
      <p:pic>
        <p:nvPicPr>
          <p:cNvPr id="11" name="Graphic 10">
            <a:extLst>
              <a:ext uri="{FF2B5EF4-FFF2-40B4-BE49-F238E27FC236}">
                <a16:creationId xmlns:a16="http://schemas.microsoft.com/office/drawing/2014/main" id="{F599D85A-F806-D84E-C4C8-F613262850D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506123" y="4822390"/>
            <a:ext cx="5374613" cy="1191600"/>
          </a:xfrm>
          <a:prstGeom prst="rect">
            <a:avLst/>
          </a:prstGeom>
        </p:spPr>
      </p:pic>
      <p:sp>
        <p:nvSpPr>
          <p:cNvPr id="7" name="Title 6">
            <a:extLst>
              <a:ext uri="{FF2B5EF4-FFF2-40B4-BE49-F238E27FC236}">
                <a16:creationId xmlns:a16="http://schemas.microsoft.com/office/drawing/2014/main" id="{8962498A-9BD0-42E2-F8E6-6E176E09E389}"/>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3648133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32502C16-D49B-57D0-345C-932156D0F80F}"/>
              </a:ext>
            </a:extLst>
          </p:cNvPr>
          <p:cNvPicPr>
            <a:picLocks noGrp="1" noChangeAspect="1"/>
          </p:cNvPicPr>
          <p:nvPr>
            <p:ph idx="1"/>
          </p:nvPr>
        </p:nvPicPr>
        <p:blipFill>
          <a:blip r:embed="rId2">
            <a:clrChange>
              <a:clrFrom>
                <a:srgbClr val="FFFFFF"/>
              </a:clrFrom>
              <a:clrTo>
                <a:srgbClr val="FFFFFF">
                  <a:alpha val="0"/>
                </a:srgbClr>
              </a:clrTo>
            </a:clrChange>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2270124" y="813759"/>
            <a:ext cx="7651751" cy="5230481"/>
          </a:xfrm>
          <a:prstGeom prst="rect">
            <a:avLst/>
          </a:prstGeom>
        </p:spPr>
      </p:pic>
      <p:sp>
        <p:nvSpPr>
          <p:cNvPr id="4" name="Footer Placeholder 3">
            <a:extLst>
              <a:ext uri="{FF2B5EF4-FFF2-40B4-BE49-F238E27FC236}">
                <a16:creationId xmlns:a16="http://schemas.microsoft.com/office/drawing/2014/main" id="{E7BE1E20-FFF6-1E9D-69E2-DD283806A08A}"/>
              </a:ext>
            </a:extLst>
          </p:cNvPr>
          <p:cNvSpPr>
            <a:spLocks noGrp="1"/>
          </p:cNvSpPr>
          <p:nvPr>
            <p:ph type="ftr" sz="quarter" idx="11"/>
          </p:nvPr>
        </p:nvSpPr>
        <p:spPr/>
        <p:txBody>
          <a:bodyPr/>
          <a:lstStyle/>
          <a:p>
            <a:r>
              <a:rPr lang="en-GB"/>
              <a:t>Co-Evolving Meta-Models and View Types in View-Based Development</a:t>
            </a:r>
            <a:endParaRPr lang="en-GB" dirty="0"/>
          </a:p>
        </p:txBody>
      </p:sp>
      <p:sp>
        <p:nvSpPr>
          <p:cNvPr id="5" name="Slide Number Placeholder 4">
            <a:extLst>
              <a:ext uri="{FF2B5EF4-FFF2-40B4-BE49-F238E27FC236}">
                <a16:creationId xmlns:a16="http://schemas.microsoft.com/office/drawing/2014/main" id="{4732A107-FD1D-B840-95A2-7A49AD285E7B}"/>
              </a:ext>
            </a:extLst>
          </p:cNvPr>
          <p:cNvSpPr>
            <a:spLocks noGrp="1"/>
          </p:cNvSpPr>
          <p:nvPr>
            <p:ph type="sldNum" sz="quarter" idx="12"/>
          </p:nvPr>
        </p:nvSpPr>
        <p:spPr/>
        <p:txBody>
          <a:bodyPr/>
          <a:lstStyle/>
          <a:p>
            <a:fld id="{C194BDB0-F4EA-4DD6-8281-CCE2440D0CE0}" type="slidenum">
              <a:rPr lang="en-GB" smtClean="0"/>
              <a:t>26</a:t>
            </a:fld>
            <a:endParaRPr lang="en-GB" dirty="0"/>
          </a:p>
        </p:txBody>
      </p:sp>
      <p:sp>
        <p:nvSpPr>
          <p:cNvPr id="7" name="Title 6">
            <a:extLst>
              <a:ext uri="{FF2B5EF4-FFF2-40B4-BE49-F238E27FC236}">
                <a16:creationId xmlns:a16="http://schemas.microsoft.com/office/drawing/2014/main" id="{17274EBE-9201-659C-022B-7F377C2E18B7}"/>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3839654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597F900F-E424-80A2-2E5D-24A0C893351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260267" y="1264265"/>
            <a:ext cx="3941637" cy="1681200"/>
          </a:xfrm>
          <a:prstGeom prst="rect">
            <a:avLst/>
          </a:prstGeom>
        </p:spPr>
      </p:pic>
      <p:sp>
        <p:nvSpPr>
          <p:cNvPr id="9" name="Right Arrow 8">
            <a:extLst>
              <a:ext uri="{FF2B5EF4-FFF2-40B4-BE49-F238E27FC236}">
                <a16:creationId xmlns:a16="http://schemas.microsoft.com/office/drawing/2014/main" id="{04F4DDBF-1E60-16B4-9566-12AA268E9267}"/>
              </a:ext>
            </a:extLst>
          </p:cNvPr>
          <p:cNvSpPr/>
          <p:nvPr/>
        </p:nvSpPr>
        <p:spPr>
          <a:xfrm>
            <a:off x="5377162" y="1894915"/>
            <a:ext cx="1666189" cy="603315"/>
          </a:xfrm>
          <a:prstGeom prst="rightArrow">
            <a:avLst>
              <a:gd name="adj1" fmla="val 34393"/>
              <a:gd name="adj2" fmla="val 122554"/>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4" name="Footer Placeholder 3">
            <a:extLst>
              <a:ext uri="{FF2B5EF4-FFF2-40B4-BE49-F238E27FC236}">
                <a16:creationId xmlns:a16="http://schemas.microsoft.com/office/drawing/2014/main" id="{5DDE782F-68E5-5BE2-00A9-05DE8066B9A4}"/>
              </a:ext>
            </a:extLst>
          </p:cNvPr>
          <p:cNvSpPr>
            <a:spLocks noGrp="1"/>
          </p:cNvSpPr>
          <p:nvPr>
            <p:ph type="ftr" sz="quarter" idx="11"/>
          </p:nvPr>
        </p:nvSpPr>
        <p:spPr/>
        <p:txBody>
          <a:bodyPr/>
          <a:lstStyle/>
          <a:p>
            <a:r>
              <a:rPr lang="en-GB"/>
              <a:t>Co-Evolving Meta-Models and View Types in View-Based Development</a:t>
            </a:r>
            <a:endParaRPr lang="en-GB" dirty="0"/>
          </a:p>
        </p:txBody>
      </p:sp>
      <p:sp>
        <p:nvSpPr>
          <p:cNvPr id="5" name="Slide Number Placeholder 4">
            <a:extLst>
              <a:ext uri="{FF2B5EF4-FFF2-40B4-BE49-F238E27FC236}">
                <a16:creationId xmlns:a16="http://schemas.microsoft.com/office/drawing/2014/main" id="{59352CB7-D93D-47FE-C534-A1D0747AEB7D}"/>
              </a:ext>
            </a:extLst>
          </p:cNvPr>
          <p:cNvSpPr>
            <a:spLocks noGrp="1"/>
          </p:cNvSpPr>
          <p:nvPr>
            <p:ph type="sldNum" sz="quarter" idx="12"/>
          </p:nvPr>
        </p:nvSpPr>
        <p:spPr/>
        <p:txBody>
          <a:bodyPr/>
          <a:lstStyle/>
          <a:p>
            <a:fld id="{C194BDB0-F4EA-4DD6-8281-CCE2440D0CE0}" type="slidenum">
              <a:rPr lang="en-GB" smtClean="0"/>
              <a:t>27</a:t>
            </a:fld>
            <a:endParaRPr lang="en-GB" dirty="0"/>
          </a:p>
        </p:txBody>
      </p:sp>
      <p:pic>
        <p:nvPicPr>
          <p:cNvPr id="17" name="Graphic 16">
            <a:extLst>
              <a:ext uri="{FF2B5EF4-FFF2-40B4-BE49-F238E27FC236}">
                <a16:creationId xmlns:a16="http://schemas.microsoft.com/office/drawing/2014/main" id="{9494E696-65B6-6CDB-FFAD-A97AC907165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36324" y="4189443"/>
            <a:ext cx="3886480" cy="1731600"/>
          </a:xfrm>
          <a:prstGeom prst="rect">
            <a:avLst/>
          </a:prstGeom>
        </p:spPr>
      </p:pic>
      <p:sp>
        <p:nvSpPr>
          <p:cNvPr id="16" name="Right Arrow 15">
            <a:extLst>
              <a:ext uri="{FF2B5EF4-FFF2-40B4-BE49-F238E27FC236}">
                <a16:creationId xmlns:a16="http://schemas.microsoft.com/office/drawing/2014/main" id="{D0BB1B29-5623-F5A1-2E28-DEAC914FB8C1}"/>
              </a:ext>
            </a:extLst>
          </p:cNvPr>
          <p:cNvSpPr/>
          <p:nvPr/>
        </p:nvSpPr>
        <p:spPr>
          <a:xfrm rot="16200000">
            <a:off x="1834982" y="3249647"/>
            <a:ext cx="1106119" cy="603315"/>
          </a:xfrm>
          <a:prstGeom prst="rightArrow">
            <a:avLst>
              <a:gd name="adj1" fmla="val 34393"/>
              <a:gd name="adj2" fmla="val 122554"/>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14" name="Graphic 13">
            <a:extLst>
              <a:ext uri="{FF2B5EF4-FFF2-40B4-BE49-F238E27FC236}">
                <a16:creationId xmlns:a16="http://schemas.microsoft.com/office/drawing/2014/main" id="{FEE63EDB-774E-30E8-62F2-2950A267C43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689494" y="3307241"/>
            <a:ext cx="8266182" cy="1832687"/>
          </a:xfrm>
          <a:prstGeom prst="rect">
            <a:avLst/>
          </a:prstGeom>
        </p:spPr>
      </p:pic>
      <p:sp>
        <p:nvSpPr>
          <p:cNvPr id="12" name="Right Arrow 11">
            <a:extLst>
              <a:ext uri="{FF2B5EF4-FFF2-40B4-BE49-F238E27FC236}">
                <a16:creationId xmlns:a16="http://schemas.microsoft.com/office/drawing/2014/main" id="{220F708A-EC11-0970-222A-7E3385B93867}"/>
              </a:ext>
            </a:extLst>
          </p:cNvPr>
          <p:cNvSpPr/>
          <p:nvPr/>
        </p:nvSpPr>
        <p:spPr>
          <a:xfrm rot="5400000">
            <a:off x="8185798" y="3440216"/>
            <a:ext cx="1487258" cy="603315"/>
          </a:xfrm>
          <a:prstGeom prst="rightArrow">
            <a:avLst>
              <a:gd name="adj1" fmla="val 34393"/>
              <a:gd name="adj2" fmla="val 122554"/>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pic>
        <p:nvPicPr>
          <p:cNvPr id="6" name="Graphic 5">
            <a:extLst>
              <a:ext uri="{FF2B5EF4-FFF2-40B4-BE49-F238E27FC236}">
                <a16:creationId xmlns:a16="http://schemas.microsoft.com/office/drawing/2014/main" id="{8E8EF69B-7885-5442-45CE-2BCCAB3E9FE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92543" y="1828660"/>
            <a:ext cx="3610080" cy="1177200"/>
          </a:xfrm>
          <a:prstGeom prst="rect">
            <a:avLst/>
          </a:prstGeom>
        </p:spPr>
      </p:pic>
      <p:sp>
        <p:nvSpPr>
          <p:cNvPr id="7" name="Title 6">
            <a:extLst>
              <a:ext uri="{FF2B5EF4-FFF2-40B4-BE49-F238E27FC236}">
                <a16:creationId xmlns:a16="http://schemas.microsoft.com/office/drawing/2014/main" id="{FB5D7D73-E2BB-59D3-ACF1-4E4C93771629}"/>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6355597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accel="50000" decel="50000" fill="hold" nodeType="clickEffect">
                                  <p:stCondLst>
                                    <p:cond delay="0"/>
                                  </p:stCondLst>
                                  <p:childTnLst>
                                    <p:animScale>
                                      <p:cBhvr>
                                        <p:cTn id="6" dur="1000" fill="hold"/>
                                        <p:tgtEl>
                                          <p:spTgt spid="14"/>
                                        </p:tgtEl>
                                      </p:cBhvr>
                                      <p:by x="65000" y="65000"/>
                                    </p:animScale>
                                  </p:childTnLst>
                                </p:cTn>
                              </p:par>
                              <p:par>
                                <p:cTn id="7" presetID="42" presetClass="path" presetSubtype="0" accel="50000" decel="50000" fill="hold" nodeType="withEffect">
                                  <p:stCondLst>
                                    <p:cond delay="0"/>
                                  </p:stCondLst>
                                  <p:childTnLst>
                                    <p:animMotion origin="layout" path="M 3.54167E-6 -7.40741E-7 L 0.03047 0.17384 " pathEditMode="relative" rAng="0" ptsTypes="AA">
                                      <p:cBhvr>
                                        <p:cTn id="8" dur="1000" fill="hold"/>
                                        <p:tgtEl>
                                          <p:spTgt spid="14"/>
                                        </p:tgtEl>
                                        <p:attrNameLst>
                                          <p:attrName>ppt_x</p:attrName>
                                          <p:attrName>ppt_y</p:attrName>
                                        </p:attrNameLst>
                                      </p:cBhvr>
                                      <p:rCtr x="1523" y="8681"/>
                                    </p:animMotion>
                                  </p:childTnLst>
                                </p:cTn>
                              </p:par>
                            </p:childTnLst>
                          </p:cTn>
                        </p:par>
                        <p:par>
                          <p:cTn id="9" fill="hold">
                            <p:stCondLst>
                              <p:cond delay="1000"/>
                            </p:stCondLst>
                            <p:childTnLst>
                              <p:par>
                                <p:cTn id="10" presetID="10" presetClass="entr" presetSubtype="0" fill="hold" grpId="0" nodeType="after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2AF196-CD75-9A20-D6F5-43C4024CB7AF}"/>
              </a:ext>
            </a:extLst>
          </p:cNvPr>
          <p:cNvSpPr>
            <a:spLocks noGrp="1"/>
          </p:cNvSpPr>
          <p:nvPr>
            <p:ph type="title"/>
          </p:nvPr>
        </p:nvSpPr>
        <p:spPr>
          <a:xfrm>
            <a:off x="1011767" y="321965"/>
            <a:ext cx="10075333" cy="718717"/>
          </a:xfrm>
        </p:spPr>
        <p:txBody>
          <a:bodyPr/>
          <a:lstStyle/>
          <a:p>
            <a:r>
              <a:rPr lang="en-US" dirty="0"/>
              <a:t>View-based development</a:t>
            </a:r>
          </a:p>
        </p:txBody>
      </p:sp>
      <p:sp>
        <p:nvSpPr>
          <p:cNvPr id="4" name="Footer Placeholder 3">
            <a:extLst>
              <a:ext uri="{FF2B5EF4-FFF2-40B4-BE49-F238E27FC236}">
                <a16:creationId xmlns:a16="http://schemas.microsoft.com/office/drawing/2014/main" id="{644082B1-4051-5D17-DD7E-CA27E2DC3FB2}"/>
              </a:ext>
            </a:extLst>
          </p:cNvPr>
          <p:cNvSpPr>
            <a:spLocks noGrp="1"/>
          </p:cNvSpPr>
          <p:nvPr>
            <p:ph type="ftr" sz="quarter" idx="11"/>
          </p:nvPr>
        </p:nvSpPr>
        <p:spPr/>
        <p:txBody>
          <a:bodyPr/>
          <a:lstStyle/>
          <a:p>
            <a:r>
              <a:rPr lang="en-GB"/>
              <a:t>Co-Evolving Meta-Models and View Types in View-Based Development</a:t>
            </a:r>
            <a:endParaRPr lang="en-GB" dirty="0"/>
          </a:p>
        </p:txBody>
      </p:sp>
      <p:sp>
        <p:nvSpPr>
          <p:cNvPr id="5" name="Slide Number Placeholder 4">
            <a:extLst>
              <a:ext uri="{FF2B5EF4-FFF2-40B4-BE49-F238E27FC236}">
                <a16:creationId xmlns:a16="http://schemas.microsoft.com/office/drawing/2014/main" id="{25793BFE-5111-15C6-BDB7-1764548723D6}"/>
              </a:ext>
            </a:extLst>
          </p:cNvPr>
          <p:cNvSpPr>
            <a:spLocks noGrp="1"/>
          </p:cNvSpPr>
          <p:nvPr>
            <p:ph type="sldNum" sz="quarter" idx="12"/>
          </p:nvPr>
        </p:nvSpPr>
        <p:spPr/>
        <p:txBody>
          <a:bodyPr/>
          <a:lstStyle/>
          <a:p>
            <a:fld id="{C194BDB0-F4EA-4DD6-8281-CCE2440D0CE0}" type="slidenum">
              <a:rPr lang="en-GB" smtClean="0"/>
              <a:t>3</a:t>
            </a:fld>
            <a:endParaRPr lang="en-GB" dirty="0"/>
          </a:p>
        </p:txBody>
      </p:sp>
      <p:sp>
        <p:nvSpPr>
          <p:cNvPr id="6" name="Rectangle 5">
            <a:extLst>
              <a:ext uri="{FF2B5EF4-FFF2-40B4-BE49-F238E27FC236}">
                <a16:creationId xmlns:a16="http://schemas.microsoft.com/office/drawing/2014/main" id="{41849887-296C-4AD3-EAC5-8B16FBC5AC2E}"/>
              </a:ext>
            </a:extLst>
          </p:cNvPr>
          <p:cNvSpPr/>
          <p:nvPr/>
        </p:nvSpPr>
        <p:spPr>
          <a:xfrm>
            <a:off x="3432312" y="4809903"/>
            <a:ext cx="2120347" cy="768000"/>
          </a:xfrm>
          <a:prstGeom prst="rect">
            <a:avLst/>
          </a:prstGeom>
          <a:noFill/>
          <a:ln w="19050"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US" sz="2400" dirty="0">
              <a:solidFill>
                <a:schemeClr val="tx1"/>
              </a:solidFill>
            </a:endParaRPr>
          </a:p>
        </p:txBody>
      </p:sp>
      <p:cxnSp>
        <p:nvCxnSpPr>
          <p:cNvPr id="8" name="Connecteur droit 106">
            <a:extLst>
              <a:ext uri="{FF2B5EF4-FFF2-40B4-BE49-F238E27FC236}">
                <a16:creationId xmlns:a16="http://schemas.microsoft.com/office/drawing/2014/main" id="{57CD3BF4-E301-0B85-13F5-4D2B2513FAFE}"/>
              </a:ext>
            </a:extLst>
          </p:cNvPr>
          <p:cNvCxnSpPr>
            <a:cxnSpLocks/>
          </p:cNvCxnSpPr>
          <p:nvPr/>
        </p:nvCxnSpPr>
        <p:spPr>
          <a:xfrm>
            <a:off x="742951" y="4502455"/>
            <a:ext cx="9878662" cy="557"/>
          </a:xfrm>
          <a:prstGeom prst="line">
            <a:avLst/>
          </a:prstGeom>
          <a:ln w="63500">
            <a:solidFill>
              <a:schemeClr val="bg1">
                <a:lumMod val="7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9" name="Connecteur droit 106">
            <a:extLst>
              <a:ext uri="{FF2B5EF4-FFF2-40B4-BE49-F238E27FC236}">
                <a16:creationId xmlns:a16="http://schemas.microsoft.com/office/drawing/2014/main" id="{26358DDA-1AD4-1AA1-9CE2-B1E28CB8ED74}"/>
              </a:ext>
            </a:extLst>
          </p:cNvPr>
          <p:cNvCxnSpPr>
            <a:cxnSpLocks/>
          </p:cNvCxnSpPr>
          <p:nvPr/>
        </p:nvCxnSpPr>
        <p:spPr>
          <a:xfrm flipV="1">
            <a:off x="742951" y="2920291"/>
            <a:ext cx="9878662" cy="6917"/>
          </a:xfrm>
          <a:prstGeom prst="line">
            <a:avLst/>
          </a:prstGeom>
          <a:ln w="63500">
            <a:solidFill>
              <a:schemeClr val="bg1">
                <a:lumMod val="7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1A0AECE8-325F-AB81-4D49-02A29E6C0BDC}"/>
              </a:ext>
            </a:extLst>
          </p:cNvPr>
          <p:cNvSpPr/>
          <p:nvPr/>
        </p:nvSpPr>
        <p:spPr>
          <a:xfrm>
            <a:off x="8501268" y="4809903"/>
            <a:ext cx="2120347" cy="768000"/>
          </a:xfrm>
          <a:prstGeom prst="rect">
            <a:avLst/>
          </a:prstGeom>
          <a:noFill/>
          <a:ln w="19050"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US" sz="2400" dirty="0">
              <a:solidFill>
                <a:schemeClr val="tx1"/>
              </a:solidFill>
            </a:endParaRPr>
          </a:p>
        </p:txBody>
      </p:sp>
      <p:sp>
        <p:nvSpPr>
          <p:cNvPr id="13" name="Rectangle 12">
            <a:extLst>
              <a:ext uri="{FF2B5EF4-FFF2-40B4-BE49-F238E27FC236}">
                <a16:creationId xmlns:a16="http://schemas.microsoft.com/office/drawing/2014/main" id="{248B8D98-1CB8-DB92-A4C3-757B8EC6BA83}"/>
              </a:ext>
            </a:extLst>
          </p:cNvPr>
          <p:cNvSpPr/>
          <p:nvPr/>
        </p:nvSpPr>
        <p:spPr>
          <a:xfrm>
            <a:off x="5966790" y="4809903"/>
            <a:ext cx="2120347" cy="768000"/>
          </a:xfrm>
          <a:prstGeom prst="rect">
            <a:avLst/>
          </a:prstGeom>
          <a:noFill/>
          <a:ln w="19050"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US" sz="2400" dirty="0">
              <a:solidFill>
                <a:schemeClr val="tx1"/>
              </a:solidFill>
            </a:endParaRPr>
          </a:p>
        </p:txBody>
      </p:sp>
      <p:sp>
        <p:nvSpPr>
          <p:cNvPr id="15" name="Rectangle 14">
            <a:extLst>
              <a:ext uri="{FF2B5EF4-FFF2-40B4-BE49-F238E27FC236}">
                <a16:creationId xmlns:a16="http://schemas.microsoft.com/office/drawing/2014/main" id="{60974509-C2B9-46BA-7B9F-E0C19EFC6EB5}"/>
              </a:ext>
            </a:extLst>
          </p:cNvPr>
          <p:cNvSpPr/>
          <p:nvPr/>
        </p:nvSpPr>
        <p:spPr>
          <a:xfrm>
            <a:off x="4699551" y="3316001"/>
            <a:ext cx="2120347" cy="768000"/>
          </a:xfrm>
          <a:prstGeom prst="rect">
            <a:avLst/>
          </a:prstGeom>
          <a:noFill/>
          <a:ln w="19050"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US" sz="2400" dirty="0">
              <a:solidFill>
                <a:schemeClr val="tx1"/>
              </a:solidFill>
            </a:endParaRPr>
          </a:p>
        </p:txBody>
      </p:sp>
      <p:sp>
        <p:nvSpPr>
          <p:cNvPr id="16" name="Rectangle 15">
            <a:extLst>
              <a:ext uri="{FF2B5EF4-FFF2-40B4-BE49-F238E27FC236}">
                <a16:creationId xmlns:a16="http://schemas.microsoft.com/office/drawing/2014/main" id="{F74E3C19-4E88-85A0-8A54-9F418509DA3B}"/>
              </a:ext>
            </a:extLst>
          </p:cNvPr>
          <p:cNvSpPr/>
          <p:nvPr/>
        </p:nvSpPr>
        <p:spPr>
          <a:xfrm>
            <a:off x="8501266" y="3317486"/>
            <a:ext cx="2120347" cy="768000"/>
          </a:xfrm>
          <a:prstGeom prst="rect">
            <a:avLst/>
          </a:prstGeom>
          <a:noFill/>
          <a:ln w="19050"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US" sz="2400" dirty="0">
              <a:solidFill>
                <a:schemeClr val="tx1"/>
              </a:solidFill>
            </a:endParaRPr>
          </a:p>
        </p:txBody>
      </p:sp>
      <p:sp>
        <p:nvSpPr>
          <p:cNvPr id="18" name="TextBox 17">
            <a:extLst>
              <a:ext uri="{FF2B5EF4-FFF2-40B4-BE49-F238E27FC236}">
                <a16:creationId xmlns:a16="http://schemas.microsoft.com/office/drawing/2014/main" id="{3CAAD286-0FBB-6771-7A29-6D7782E19699}"/>
              </a:ext>
            </a:extLst>
          </p:cNvPr>
          <p:cNvSpPr txBox="1"/>
          <p:nvPr/>
        </p:nvSpPr>
        <p:spPr>
          <a:xfrm>
            <a:off x="765312" y="4650267"/>
            <a:ext cx="2120347" cy="461665"/>
          </a:xfrm>
          <a:prstGeom prst="rect">
            <a:avLst/>
          </a:prstGeom>
          <a:noFill/>
        </p:spPr>
        <p:txBody>
          <a:bodyPr wrap="square">
            <a:spAutoFit/>
          </a:bodyPr>
          <a:lstStyle/>
          <a:p>
            <a:r>
              <a:rPr lang="en-US" sz="2400" dirty="0">
                <a:solidFill>
                  <a:schemeClr val="tx1"/>
                </a:solidFill>
              </a:rPr>
              <a:t>Meta-model</a:t>
            </a:r>
            <a:endParaRPr lang="en-US" sz="2400" dirty="0"/>
          </a:p>
        </p:txBody>
      </p:sp>
      <p:sp>
        <p:nvSpPr>
          <p:cNvPr id="19" name="TextBox 18">
            <a:extLst>
              <a:ext uri="{FF2B5EF4-FFF2-40B4-BE49-F238E27FC236}">
                <a16:creationId xmlns:a16="http://schemas.microsoft.com/office/drawing/2014/main" id="{19BC40E5-DCB8-EFC8-B6D1-AB1B591FB1D9}"/>
              </a:ext>
            </a:extLst>
          </p:cNvPr>
          <p:cNvSpPr txBox="1"/>
          <p:nvPr/>
        </p:nvSpPr>
        <p:spPr>
          <a:xfrm>
            <a:off x="765312" y="1575107"/>
            <a:ext cx="2120347" cy="461665"/>
          </a:xfrm>
          <a:prstGeom prst="rect">
            <a:avLst/>
          </a:prstGeom>
          <a:noFill/>
        </p:spPr>
        <p:txBody>
          <a:bodyPr wrap="square">
            <a:spAutoFit/>
          </a:bodyPr>
          <a:lstStyle/>
          <a:p>
            <a:r>
              <a:rPr lang="en-US" sz="2400" dirty="0">
                <a:solidFill>
                  <a:schemeClr val="tx1"/>
                </a:solidFill>
              </a:rPr>
              <a:t>View</a:t>
            </a:r>
            <a:endParaRPr lang="en-US" sz="2400" dirty="0"/>
          </a:p>
        </p:txBody>
      </p:sp>
      <p:sp>
        <p:nvSpPr>
          <p:cNvPr id="20" name="TextBox 19">
            <a:extLst>
              <a:ext uri="{FF2B5EF4-FFF2-40B4-BE49-F238E27FC236}">
                <a16:creationId xmlns:a16="http://schemas.microsoft.com/office/drawing/2014/main" id="{FBA0DD19-608D-76B3-A6BB-C38311379EC1}"/>
              </a:ext>
            </a:extLst>
          </p:cNvPr>
          <p:cNvSpPr txBox="1"/>
          <p:nvPr/>
        </p:nvSpPr>
        <p:spPr>
          <a:xfrm>
            <a:off x="765312" y="3112688"/>
            <a:ext cx="2120347" cy="461665"/>
          </a:xfrm>
          <a:prstGeom prst="rect">
            <a:avLst/>
          </a:prstGeom>
          <a:noFill/>
        </p:spPr>
        <p:txBody>
          <a:bodyPr wrap="square">
            <a:spAutoFit/>
          </a:bodyPr>
          <a:lstStyle/>
          <a:p>
            <a:r>
              <a:rPr lang="en-US" sz="2400" dirty="0">
                <a:solidFill>
                  <a:schemeClr val="tx1"/>
                </a:solidFill>
              </a:rPr>
              <a:t>View type</a:t>
            </a:r>
            <a:endParaRPr lang="en-US" sz="2400" dirty="0"/>
          </a:p>
        </p:txBody>
      </p:sp>
      <p:grpSp>
        <p:nvGrpSpPr>
          <p:cNvPr id="51" name="Group 50">
            <a:extLst>
              <a:ext uri="{FF2B5EF4-FFF2-40B4-BE49-F238E27FC236}">
                <a16:creationId xmlns:a16="http://schemas.microsoft.com/office/drawing/2014/main" id="{734F496E-A6F9-6CE7-506C-D2A227ABF1F7}"/>
              </a:ext>
            </a:extLst>
          </p:cNvPr>
          <p:cNvGrpSpPr/>
          <p:nvPr/>
        </p:nvGrpSpPr>
        <p:grpSpPr>
          <a:xfrm>
            <a:off x="3335244" y="1262489"/>
            <a:ext cx="2120347" cy="1216017"/>
            <a:chOff x="3432311" y="1717780"/>
            <a:chExt cx="2120347" cy="1216017"/>
          </a:xfrm>
        </p:grpSpPr>
        <p:sp>
          <p:nvSpPr>
            <p:cNvPr id="7" name="Oval 6">
              <a:extLst>
                <a:ext uri="{FF2B5EF4-FFF2-40B4-BE49-F238E27FC236}">
                  <a16:creationId xmlns:a16="http://schemas.microsoft.com/office/drawing/2014/main" id="{D06E003C-4011-DFBA-7C3F-7656C5B4DC89}"/>
                </a:ext>
              </a:extLst>
            </p:cNvPr>
            <p:cNvSpPr/>
            <p:nvPr/>
          </p:nvSpPr>
          <p:spPr>
            <a:xfrm>
              <a:off x="4847183" y="1825307"/>
              <a:ext cx="468000" cy="468000"/>
            </a:xfrm>
            <a:prstGeom prst="ellipse">
              <a:avLst/>
            </a:prstGeom>
            <a:noFill/>
            <a:ln w="19050" cap="flat" cmpd="sng" algn="ctr">
              <a:solidFill>
                <a:srgbClr val="00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US"/>
            </a:p>
          </p:txBody>
        </p:sp>
        <p:sp>
          <p:nvSpPr>
            <p:cNvPr id="21" name="Rectangle 20">
              <a:extLst>
                <a:ext uri="{FF2B5EF4-FFF2-40B4-BE49-F238E27FC236}">
                  <a16:creationId xmlns:a16="http://schemas.microsoft.com/office/drawing/2014/main" id="{8843983B-D3A6-04F8-9BC5-74AC08069BD4}"/>
                </a:ext>
              </a:extLst>
            </p:cNvPr>
            <p:cNvSpPr/>
            <p:nvPr/>
          </p:nvSpPr>
          <p:spPr>
            <a:xfrm>
              <a:off x="3432311" y="1717780"/>
              <a:ext cx="2120347" cy="1216017"/>
            </a:xfrm>
            <a:prstGeom prst="rect">
              <a:avLst/>
            </a:prstGeom>
            <a:noFill/>
            <a:ln w="19050" cap="flat" cmpd="sng" algn="ctr">
              <a:solidFill>
                <a:srgbClr val="00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US" sz="2400" dirty="0">
                <a:solidFill>
                  <a:schemeClr val="tx1"/>
                </a:solidFill>
              </a:endParaRPr>
            </a:p>
          </p:txBody>
        </p:sp>
        <p:sp>
          <p:nvSpPr>
            <p:cNvPr id="22" name="Oval 21">
              <a:extLst>
                <a:ext uri="{FF2B5EF4-FFF2-40B4-BE49-F238E27FC236}">
                  <a16:creationId xmlns:a16="http://schemas.microsoft.com/office/drawing/2014/main" id="{661E77DB-4E5A-1105-2065-3DFBDA0E1C7B}"/>
                </a:ext>
              </a:extLst>
            </p:cNvPr>
            <p:cNvSpPr/>
            <p:nvPr/>
          </p:nvSpPr>
          <p:spPr>
            <a:xfrm>
              <a:off x="4652791" y="2372097"/>
              <a:ext cx="468000" cy="468000"/>
            </a:xfrm>
            <a:prstGeom prst="ellipse">
              <a:avLst/>
            </a:prstGeom>
            <a:noFill/>
            <a:ln w="19050" cap="flat" cmpd="sng" algn="ctr">
              <a:solidFill>
                <a:srgbClr val="00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US" dirty="0"/>
            </a:p>
          </p:txBody>
        </p:sp>
        <p:sp>
          <p:nvSpPr>
            <p:cNvPr id="23" name="Oval 22">
              <a:extLst>
                <a:ext uri="{FF2B5EF4-FFF2-40B4-BE49-F238E27FC236}">
                  <a16:creationId xmlns:a16="http://schemas.microsoft.com/office/drawing/2014/main" id="{36FBED72-9A02-C6A6-06AF-827E33748D23}"/>
                </a:ext>
              </a:extLst>
            </p:cNvPr>
            <p:cNvSpPr/>
            <p:nvPr/>
          </p:nvSpPr>
          <p:spPr>
            <a:xfrm>
              <a:off x="3626284" y="1825307"/>
              <a:ext cx="468000" cy="468000"/>
            </a:xfrm>
            <a:prstGeom prst="ellipse">
              <a:avLst/>
            </a:prstGeom>
            <a:noFill/>
            <a:ln w="19050" cap="flat" cmpd="sng" algn="ctr">
              <a:solidFill>
                <a:srgbClr val="00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US"/>
            </a:p>
          </p:txBody>
        </p:sp>
        <p:cxnSp>
          <p:nvCxnSpPr>
            <p:cNvPr id="25" name="Straight Arrow Connector 24">
              <a:extLst>
                <a:ext uri="{FF2B5EF4-FFF2-40B4-BE49-F238E27FC236}">
                  <a16:creationId xmlns:a16="http://schemas.microsoft.com/office/drawing/2014/main" id="{E982BFB7-4CEF-D2E3-E85F-CFBEEFC2AF42}"/>
                </a:ext>
              </a:extLst>
            </p:cNvPr>
            <p:cNvCxnSpPr>
              <a:cxnSpLocks/>
              <a:stCxn id="23" idx="4"/>
              <a:endCxn id="22" idx="2"/>
            </p:cNvCxnSpPr>
            <p:nvPr/>
          </p:nvCxnSpPr>
          <p:spPr>
            <a:xfrm>
              <a:off x="3860284" y="2293307"/>
              <a:ext cx="792507" cy="312790"/>
            </a:xfrm>
            <a:prstGeom prst="straightConnector1">
              <a:avLst/>
            </a:prstGeom>
            <a:ln w="15875">
              <a:solidFill>
                <a:srgbClr val="000000"/>
              </a:solidFill>
              <a:tailEnd type="arrow"/>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052858D8-A84B-E462-1451-B3EC8245F6B8}"/>
                </a:ext>
              </a:extLst>
            </p:cNvPr>
            <p:cNvCxnSpPr>
              <a:cxnSpLocks/>
              <a:stCxn id="7" idx="3"/>
              <a:endCxn id="23" idx="5"/>
            </p:cNvCxnSpPr>
            <p:nvPr/>
          </p:nvCxnSpPr>
          <p:spPr>
            <a:xfrm flipH="1">
              <a:off x="4025747" y="2224770"/>
              <a:ext cx="889973" cy="0"/>
            </a:xfrm>
            <a:prstGeom prst="straightConnector1">
              <a:avLst/>
            </a:prstGeom>
            <a:ln w="15875">
              <a:solidFill>
                <a:srgbClr val="000000"/>
              </a:solidFill>
              <a:tailEnd type="arrow"/>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B37A71D3-014B-8E7A-1591-EE633446A376}"/>
                </a:ext>
              </a:extLst>
            </p:cNvPr>
            <p:cNvCxnSpPr>
              <a:cxnSpLocks/>
              <a:stCxn id="23" idx="7"/>
              <a:endCxn id="7" idx="1"/>
            </p:cNvCxnSpPr>
            <p:nvPr/>
          </p:nvCxnSpPr>
          <p:spPr>
            <a:xfrm>
              <a:off x="4025747" y="1893844"/>
              <a:ext cx="889973" cy="0"/>
            </a:xfrm>
            <a:prstGeom prst="straightConnector1">
              <a:avLst/>
            </a:prstGeom>
            <a:ln w="15875">
              <a:solidFill>
                <a:srgbClr val="000000"/>
              </a:solidFill>
              <a:tailEnd type="arrow"/>
            </a:ln>
          </p:spPr>
          <p:style>
            <a:lnRef idx="1">
              <a:schemeClr val="accent1"/>
            </a:lnRef>
            <a:fillRef idx="0">
              <a:schemeClr val="accent1"/>
            </a:fillRef>
            <a:effectRef idx="0">
              <a:schemeClr val="accent1"/>
            </a:effectRef>
            <a:fontRef idx="minor">
              <a:schemeClr val="tx1"/>
            </a:fontRef>
          </p:style>
        </p:cxnSp>
      </p:grpSp>
      <p:grpSp>
        <p:nvGrpSpPr>
          <p:cNvPr id="52" name="Group 51">
            <a:extLst>
              <a:ext uri="{FF2B5EF4-FFF2-40B4-BE49-F238E27FC236}">
                <a16:creationId xmlns:a16="http://schemas.microsoft.com/office/drawing/2014/main" id="{95B96CAB-EC92-B27A-6447-B9263D9F396A}"/>
              </a:ext>
            </a:extLst>
          </p:cNvPr>
          <p:cNvGrpSpPr/>
          <p:nvPr/>
        </p:nvGrpSpPr>
        <p:grpSpPr>
          <a:xfrm>
            <a:off x="6432778" y="1262489"/>
            <a:ext cx="1535915" cy="1216017"/>
            <a:chOff x="7809421" y="1713466"/>
            <a:chExt cx="1535915" cy="1216017"/>
          </a:xfrm>
        </p:grpSpPr>
        <p:sp>
          <p:nvSpPr>
            <p:cNvPr id="50" name="Rectangle 49">
              <a:extLst>
                <a:ext uri="{FF2B5EF4-FFF2-40B4-BE49-F238E27FC236}">
                  <a16:creationId xmlns:a16="http://schemas.microsoft.com/office/drawing/2014/main" id="{9A4083D6-42EF-4DC3-708B-B061FFA465B9}"/>
                </a:ext>
              </a:extLst>
            </p:cNvPr>
            <p:cNvSpPr/>
            <p:nvPr/>
          </p:nvSpPr>
          <p:spPr>
            <a:xfrm>
              <a:off x="7809421" y="1713466"/>
              <a:ext cx="1535915" cy="1216017"/>
            </a:xfrm>
            <a:prstGeom prst="rect">
              <a:avLst/>
            </a:prstGeom>
            <a:noFill/>
            <a:ln w="19050" cap="flat" cmpd="sng" algn="ctr">
              <a:solidFill>
                <a:srgbClr val="00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US" sz="2400" dirty="0">
                <a:solidFill>
                  <a:schemeClr val="tx1"/>
                </a:solidFill>
              </a:endParaRPr>
            </a:p>
          </p:txBody>
        </p:sp>
        <p:pic>
          <p:nvPicPr>
            <p:cNvPr id="1026" name="Picture 2">
              <a:extLst>
                <a:ext uri="{FF2B5EF4-FFF2-40B4-BE49-F238E27FC236}">
                  <a16:creationId xmlns:a16="http://schemas.microsoft.com/office/drawing/2014/main" id="{5DC48BEF-9F3C-9755-04A0-9A069DA6D9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02365" y="1769133"/>
              <a:ext cx="1275952" cy="1144103"/>
            </a:xfrm>
            <a:prstGeom prst="rect">
              <a:avLst/>
            </a:prstGeom>
            <a:noFill/>
            <a:ln>
              <a:noFill/>
            </a:ln>
            <a:extLst>
              <a:ext uri="{909E8E84-426E-40DD-AFC4-6F175D3DCCD1}">
                <a14:hiddenFill xmlns:a14="http://schemas.microsoft.com/office/drawing/2010/main">
                  <a:solidFill>
                    <a:srgbClr val="FFFFFF"/>
                  </a:solidFill>
                </a14:hiddenFill>
              </a:ext>
            </a:extLst>
          </p:spPr>
        </p:pic>
      </p:grpSp>
      <p:cxnSp>
        <p:nvCxnSpPr>
          <p:cNvPr id="53" name="Straight Arrow Connector 52">
            <a:extLst>
              <a:ext uri="{FF2B5EF4-FFF2-40B4-BE49-F238E27FC236}">
                <a16:creationId xmlns:a16="http://schemas.microsoft.com/office/drawing/2014/main" id="{E8E8C9AE-3ED5-E186-ACB2-3DC04CF04ED9}"/>
              </a:ext>
            </a:extLst>
          </p:cNvPr>
          <p:cNvCxnSpPr>
            <a:cxnSpLocks/>
            <a:stCxn id="15" idx="0"/>
            <a:endCxn id="21" idx="2"/>
          </p:cNvCxnSpPr>
          <p:nvPr/>
        </p:nvCxnSpPr>
        <p:spPr>
          <a:xfrm flipH="1" flipV="1">
            <a:off x="4395418" y="2478506"/>
            <a:ext cx="1364307" cy="837495"/>
          </a:xfrm>
          <a:prstGeom prst="straightConnector1">
            <a:avLst/>
          </a:prstGeom>
          <a:ln w="15875">
            <a:solidFill>
              <a:srgbClr val="000000"/>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E3912632-0B7A-C04D-45A1-23E9565FE4F1}"/>
              </a:ext>
            </a:extLst>
          </p:cNvPr>
          <p:cNvCxnSpPr>
            <a:cxnSpLocks/>
            <a:stCxn id="16" idx="0"/>
            <a:endCxn id="1045" idx="2"/>
          </p:cNvCxnSpPr>
          <p:nvPr/>
        </p:nvCxnSpPr>
        <p:spPr>
          <a:xfrm flipH="1" flipV="1">
            <a:off x="9553819" y="2478506"/>
            <a:ext cx="7621" cy="838980"/>
          </a:xfrm>
          <a:prstGeom prst="straightConnector1">
            <a:avLst/>
          </a:prstGeom>
          <a:ln w="15875">
            <a:solidFill>
              <a:srgbClr val="000000"/>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1028" name="Straight Arrow Connector 1027">
            <a:extLst>
              <a:ext uri="{FF2B5EF4-FFF2-40B4-BE49-F238E27FC236}">
                <a16:creationId xmlns:a16="http://schemas.microsoft.com/office/drawing/2014/main" id="{140A47E7-08A4-A918-C048-4BB2B8597EE9}"/>
              </a:ext>
            </a:extLst>
          </p:cNvPr>
          <p:cNvCxnSpPr>
            <a:cxnSpLocks/>
            <a:stCxn id="12" idx="0"/>
            <a:endCxn id="16" idx="2"/>
          </p:cNvCxnSpPr>
          <p:nvPr/>
        </p:nvCxnSpPr>
        <p:spPr>
          <a:xfrm flipH="1" flipV="1">
            <a:off x="9561440" y="4085486"/>
            <a:ext cx="2" cy="724417"/>
          </a:xfrm>
          <a:prstGeom prst="straightConnector1">
            <a:avLst/>
          </a:prstGeom>
          <a:ln w="15875">
            <a:solidFill>
              <a:srgbClr val="000000"/>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1033" name="Straight Arrow Connector 1032">
            <a:extLst>
              <a:ext uri="{FF2B5EF4-FFF2-40B4-BE49-F238E27FC236}">
                <a16:creationId xmlns:a16="http://schemas.microsoft.com/office/drawing/2014/main" id="{B5FA038D-0EA5-B741-FF3F-E5FA48A773B1}"/>
              </a:ext>
            </a:extLst>
          </p:cNvPr>
          <p:cNvCxnSpPr>
            <a:cxnSpLocks/>
            <a:stCxn id="6" idx="0"/>
            <a:endCxn id="15" idx="2"/>
          </p:cNvCxnSpPr>
          <p:nvPr/>
        </p:nvCxnSpPr>
        <p:spPr>
          <a:xfrm flipV="1">
            <a:off x="4492486" y="4084001"/>
            <a:ext cx="1267239" cy="725902"/>
          </a:xfrm>
          <a:prstGeom prst="straightConnector1">
            <a:avLst/>
          </a:prstGeom>
          <a:ln w="15875">
            <a:solidFill>
              <a:srgbClr val="000000"/>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1037" name="Straight Arrow Connector 1036">
            <a:extLst>
              <a:ext uri="{FF2B5EF4-FFF2-40B4-BE49-F238E27FC236}">
                <a16:creationId xmlns:a16="http://schemas.microsoft.com/office/drawing/2014/main" id="{B5EB0C83-7303-FD82-8AE8-F63FB0F88DCA}"/>
              </a:ext>
            </a:extLst>
          </p:cNvPr>
          <p:cNvCxnSpPr>
            <a:cxnSpLocks/>
            <a:stCxn id="13" idx="0"/>
            <a:endCxn id="15" idx="2"/>
          </p:cNvCxnSpPr>
          <p:nvPr/>
        </p:nvCxnSpPr>
        <p:spPr>
          <a:xfrm flipH="1" flipV="1">
            <a:off x="5759725" y="4084001"/>
            <a:ext cx="1267239" cy="725902"/>
          </a:xfrm>
          <a:prstGeom prst="straightConnector1">
            <a:avLst/>
          </a:prstGeom>
          <a:ln w="15875">
            <a:solidFill>
              <a:srgbClr val="000000"/>
            </a:solidFill>
            <a:headEnd type="arrow"/>
            <a:tailEnd type="none"/>
          </a:ln>
        </p:spPr>
        <p:style>
          <a:lnRef idx="1">
            <a:schemeClr val="accent1"/>
          </a:lnRef>
          <a:fillRef idx="0">
            <a:schemeClr val="accent1"/>
          </a:fillRef>
          <a:effectRef idx="0">
            <a:schemeClr val="accent1"/>
          </a:effectRef>
          <a:fontRef idx="minor">
            <a:schemeClr val="tx1"/>
          </a:fontRef>
        </p:style>
      </p:cxnSp>
      <p:grpSp>
        <p:nvGrpSpPr>
          <p:cNvPr id="1044" name="Group 1043">
            <a:extLst>
              <a:ext uri="{FF2B5EF4-FFF2-40B4-BE49-F238E27FC236}">
                <a16:creationId xmlns:a16="http://schemas.microsoft.com/office/drawing/2014/main" id="{A0B13BD3-2C7A-385C-3FDE-D7B34CBBC4AF}"/>
              </a:ext>
            </a:extLst>
          </p:cNvPr>
          <p:cNvGrpSpPr/>
          <p:nvPr/>
        </p:nvGrpSpPr>
        <p:grpSpPr>
          <a:xfrm>
            <a:off x="8785861" y="1262489"/>
            <a:ext cx="1535915" cy="1216017"/>
            <a:chOff x="7809421" y="1713466"/>
            <a:chExt cx="1535915" cy="1216017"/>
          </a:xfrm>
        </p:grpSpPr>
        <p:sp>
          <p:nvSpPr>
            <p:cNvPr id="1045" name="Rectangle 1044">
              <a:extLst>
                <a:ext uri="{FF2B5EF4-FFF2-40B4-BE49-F238E27FC236}">
                  <a16:creationId xmlns:a16="http://schemas.microsoft.com/office/drawing/2014/main" id="{FF08E0C2-23B9-1C9A-FAC2-7961E21B10EA}"/>
                </a:ext>
              </a:extLst>
            </p:cNvPr>
            <p:cNvSpPr/>
            <p:nvPr/>
          </p:nvSpPr>
          <p:spPr>
            <a:xfrm>
              <a:off x="7809421" y="1713466"/>
              <a:ext cx="1535915" cy="1216017"/>
            </a:xfrm>
            <a:prstGeom prst="rect">
              <a:avLst/>
            </a:prstGeom>
            <a:noFill/>
            <a:ln w="19050" cap="flat" cmpd="sng" algn="ctr">
              <a:solidFill>
                <a:srgbClr val="00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US" sz="2400" dirty="0">
                <a:solidFill>
                  <a:schemeClr val="tx1"/>
                </a:solidFill>
              </a:endParaRPr>
            </a:p>
          </p:txBody>
        </p:sp>
        <p:pic>
          <p:nvPicPr>
            <p:cNvPr id="1046" name="Picture 2">
              <a:extLst>
                <a:ext uri="{FF2B5EF4-FFF2-40B4-BE49-F238E27FC236}">
                  <a16:creationId xmlns:a16="http://schemas.microsoft.com/office/drawing/2014/main" id="{0E00A601-6F57-9D73-2D83-5FB2E0AB3B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02365" y="1769133"/>
              <a:ext cx="1275952" cy="1144103"/>
            </a:xfrm>
            <a:prstGeom prst="rect">
              <a:avLst/>
            </a:prstGeom>
            <a:noFill/>
            <a:ln>
              <a:noFill/>
            </a:ln>
            <a:extLst>
              <a:ext uri="{909E8E84-426E-40DD-AFC4-6F175D3DCCD1}">
                <a14:hiddenFill xmlns:a14="http://schemas.microsoft.com/office/drawing/2010/main">
                  <a:solidFill>
                    <a:srgbClr val="FFFFFF"/>
                  </a:solidFill>
                </a14:hiddenFill>
              </a:ext>
            </a:extLst>
          </p:spPr>
        </p:pic>
      </p:grpSp>
      <p:cxnSp>
        <p:nvCxnSpPr>
          <p:cNvPr id="1048" name="Straight Arrow Connector 1047">
            <a:extLst>
              <a:ext uri="{FF2B5EF4-FFF2-40B4-BE49-F238E27FC236}">
                <a16:creationId xmlns:a16="http://schemas.microsoft.com/office/drawing/2014/main" id="{F0473901-C016-14CA-EF98-C6E2E8593EB1}"/>
              </a:ext>
            </a:extLst>
          </p:cNvPr>
          <p:cNvCxnSpPr>
            <a:cxnSpLocks/>
            <a:stCxn id="15" idx="0"/>
            <a:endCxn id="50" idx="2"/>
          </p:cNvCxnSpPr>
          <p:nvPr/>
        </p:nvCxnSpPr>
        <p:spPr>
          <a:xfrm flipV="1">
            <a:off x="5759725" y="2478506"/>
            <a:ext cx="1441011" cy="837495"/>
          </a:xfrm>
          <a:prstGeom prst="straightConnector1">
            <a:avLst/>
          </a:prstGeom>
          <a:ln w="15875">
            <a:solidFill>
              <a:srgbClr val="000000"/>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1055" name="Straight Arrow Connector 1054">
            <a:extLst>
              <a:ext uri="{FF2B5EF4-FFF2-40B4-BE49-F238E27FC236}">
                <a16:creationId xmlns:a16="http://schemas.microsoft.com/office/drawing/2014/main" id="{6B76F61B-9549-A9F6-C549-AD0231EF1B4E}"/>
              </a:ext>
            </a:extLst>
          </p:cNvPr>
          <p:cNvCxnSpPr>
            <a:cxnSpLocks/>
            <a:stCxn id="16" idx="2"/>
            <a:endCxn id="13" idx="0"/>
          </p:cNvCxnSpPr>
          <p:nvPr/>
        </p:nvCxnSpPr>
        <p:spPr>
          <a:xfrm flipH="1">
            <a:off x="7026964" y="4085486"/>
            <a:ext cx="2534476" cy="724417"/>
          </a:xfrm>
          <a:prstGeom prst="straightConnector1">
            <a:avLst/>
          </a:prstGeom>
          <a:ln w="15875">
            <a:solidFill>
              <a:srgbClr val="000000"/>
            </a:solidFill>
            <a:tailEnd type="arrow"/>
          </a:ln>
        </p:spPr>
        <p:style>
          <a:lnRef idx="1">
            <a:schemeClr val="accent1"/>
          </a:lnRef>
          <a:fillRef idx="0">
            <a:schemeClr val="accent1"/>
          </a:fillRef>
          <a:effectRef idx="0">
            <a:schemeClr val="accent1"/>
          </a:effectRef>
          <a:fontRef idx="minor">
            <a:schemeClr val="tx1"/>
          </a:fontRef>
        </p:style>
      </p:cxnSp>
      <p:sp>
        <p:nvSpPr>
          <p:cNvPr id="1058" name="TextBox 1057">
            <a:extLst>
              <a:ext uri="{FF2B5EF4-FFF2-40B4-BE49-F238E27FC236}">
                <a16:creationId xmlns:a16="http://schemas.microsoft.com/office/drawing/2014/main" id="{E6C8B8D2-86EE-7D9E-91A0-5860F571188D}"/>
              </a:ext>
            </a:extLst>
          </p:cNvPr>
          <p:cNvSpPr txBox="1"/>
          <p:nvPr/>
        </p:nvSpPr>
        <p:spPr>
          <a:xfrm>
            <a:off x="994416" y="5725048"/>
            <a:ext cx="10075333" cy="400110"/>
          </a:xfrm>
          <a:prstGeom prst="rect">
            <a:avLst/>
          </a:prstGeom>
          <a:noFill/>
        </p:spPr>
        <p:txBody>
          <a:bodyPr wrap="square">
            <a:spAutoFit/>
          </a:bodyPr>
          <a:lstStyle/>
          <a:p>
            <a:r>
              <a:rPr lang="en-GB" sz="1000" dirty="0" err="1">
                <a:solidFill>
                  <a:schemeClr val="bg1">
                    <a:lumMod val="50000"/>
                  </a:schemeClr>
                </a:solidFill>
              </a:rPr>
              <a:t>Klare</a:t>
            </a:r>
            <a:r>
              <a:rPr lang="en-GB" sz="1000" dirty="0">
                <a:solidFill>
                  <a:schemeClr val="bg1">
                    <a:lumMod val="50000"/>
                  </a:schemeClr>
                </a:solidFill>
              </a:rPr>
              <a:t>, H., Kramer, M. E., Langhammer, M., </a:t>
            </a:r>
            <a:r>
              <a:rPr lang="en-GB" sz="1000" dirty="0" err="1">
                <a:solidFill>
                  <a:schemeClr val="bg1">
                    <a:lumMod val="50000"/>
                  </a:schemeClr>
                </a:solidFill>
              </a:rPr>
              <a:t>Werle</a:t>
            </a:r>
            <a:r>
              <a:rPr lang="en-GB" sz="1000" dirty="0">
                <a:solidFill>
                  <a:schemeClr val="bg1">
                    <a:lumMod val="50000"/>
                  </a:schemeClr>
                </a:solidFill>
              </a:rPr>
              <a:t>, D., Burger, E., &amp; </a:t>
            </a:r>
            <a:r>
              <a:rPr lang="en-GB" sz="1000" dirty="0" err="1">
                <a:solidFill>
                  <a:schemeClr val="bg1">
                    <a:lumMod val="50000"/>
                  </a:schemeClr>
                </a:solidFill>
              </a:rPr>
              <a:t>Reussner</a:t>
            </a:r>
            <a:r>
              <a:rPr lang="en-GB" sz="1000" dirty="0">
                <a:solidFill>
                  <a:schemeClr val="bg1">
                    <a:lumMod val="50000"/>
                  </a:schemeClr>
                </a:solidFill>
              </a:rPr>
              <a:t>, R. (2021). Enabling consistency in view-based system development — The Vitruvius approach. </a:t>
            </a:r>
            <a:r>
              <a:rPr lang="en-GB" sz="1000" i="1" dirty="0">
                <a:solidFill>
                  <a:schemeClr val="bg1">
                    <a:lumMod val="50000"/>
                  </a:schemeClr>
                </a:solidFill>
              </a:rPr>
              <a:t>Journal of Systems and Software</a:t>
            </a:r>
            <a:r>
              <a:rPr lang="en-GB" sz="1000" dirty="0">
                <a:solidFill>
                  <a:schemeClr val="bg1">
                    <a:lumMod val="50000"/>
                  </a:schemeClr>
                </a:solidFill>
              </a:rPr>
              <a:t>, </a:t>
            </a:r>
            <a:r>
              <a:rPr lang="en-GB" sz="1000" i="1" dirty="0">
                <a:solidFill>
                  <a:schemeClr val="bg1">
                    <a:lumMod val="50000"/>
                  </a:schemeClr>
                </a:solidFill>
              </a:rPr>
              <a:t>171</a:t>
            </a:r>
            <a:r>
              <a:rPr lang="en-GB" sz="1000" dirty="0">
                <a:solidFill>
                  <a:schemeClr val="bg1">
                    <a:lumMod val="50000"/>
                  </a:schemeClr>
                </a:solidFill>
              </a:rPr>
              <a:t>, 110815. https://</a:t>
            </a:r>
            <a:r>
              <a:rPr lang="en-GB" sz="1000" dirty="0" err="1">
                <a:solidFill>
                  <a:schemeClr val="bg1">
                    <a:lumMod val="50000"/>
                  </a:schemeClr>
                </a:solidFill>
              </a:rPr>
              <a:t>doi.org</a:t>
            </a:r>
            <a:r>
              <a:rPr lang="en-GB" sz="1000" dirty="0">
                <a:solidFill>
                  <a:schemeClr val="bg1">
                    <a:lumMod val="50000"/>
                  </a:schemeClr>
                </a:solidFill>
              </a:rPr>
              <a:t>/10.1016/J.JSS.2020.110815</a:t>
            </a:r>
          </a:p>
        </p:txBody>
      </p:sp>
      <p:sp>
        <p:nvSpPr>
          <p:cNvPr id="3" name="TextBox 2">
            <a:extLst>
              <a:ext uri="{FF2B5EF4-FFF2-40B4-BE49-F238E27FC236}">
                <a16:creationId xmlns:a16="http://schemas.microsoft.com/office/drawing/2014/main" id="{1561F62E-424B-6657-EC12-067F6F2FEE19}"/>
              </a:ext>
            </a:extLst>
          </p:cNvPr>
          <p:cNvSpPr txBox="1"/>
          <p:nvPr/>
        </p:nvSpPr>
        <p:spPr>
          <a:xfrm>
            <a:off x="10702281" y="2697198"/>
            <a:ext cx="1423788" cy="400110"/>
          </a:xfrm>
          <a:prstGeom prst="rect">
            <a:avLst/>
          </a:prstGeom>
          <a:noFill/>
        </p:spPr>
        <p:txBody>
          <a:bodyPr wrap="none" rtlCol="0">
            <a:spAutoFit/>
          </a:bodyPr>
          <a:lstStyle/>
          <a:p>
            <a:r>
              <a:rPr lang="en-US" sz="2000" dirty="0"/>
              <a:t>instance of</a:t>
            </a:r>
          </a:p>
        </p:txBody>
      </p:sp>
      <p:sp>
        <p:nvSpPr>
          <p:cNvPr id="24" name="TextBox 23">
            <a:extLst>
              <a:ext uri="{FF2B5EF4-FFF2-40B4-BE49-F238E27FC236}">
                <a16:creationId xmlns:a16="http://schemas.microsoft.com/office/drawing/2014/main" id="{BBA57998-2E9E-E3AB-9B88-5A677A9E7453}"/>
              </a:ext>
            </a:extLst>
          </p:cNvPr>
          <p:cNvSpPr txBox="1"/>
          <p:nvPr/>
        </p:nvSpPr>
        <p:spPr>
          <a:xfrm>
            <a:off x="10702281" y="4323292"/>
            <a:ext cx="1393633" cy="707886"/>
          </a:xfrm>
          <a:prstGeom prst="rect">
            <a:avLst/>
          </a:prstGeom>
          <a:noFill/>
        </p:spPr>
        <p:txBody>
          <a:bodyPr wrap="square" rtlCol="0">
            <a:spAutoFit/>
          </a:bodyPr>
          <a:lstStyle/>
          <a:p>
            <a:r>
              <a:rPr lang="en-US" sz="2000" dirty="0"/>
              <a:t>represents parts of</a:t>
            </a:r>
          </a:p>
        </p:txBody>
      </p:sp>
    </p:spTree>
    <p:extLst>
      <p:ext uri="{BB962C8B-B14F-4D97-AF65-F5344CB8AC3E}">
        <p14:creationId xmlns:p14="http://schemas.microsoft.com/office/powerpoint/2010/main" val="149524714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5DDE782F-68E5-5BE2-00A9-05DE8066B9A4}"/>
              </a:ext>
            </a:extLst>
          </p:cNvPr>
          <p:cNvSpPr>
            <a:spLocks noGrp="1"/>
          </p:cNvSpPr>
          <p:nvPr>
            <p:ph type="ftr" sz="quarter" idx="11"/>
          </p:nvPr>
        </p:nvSpPr>
        <p:spPr/>
        <p:txBody>
          <a:bodyPr/>
          <a:lstStyle/>
          <a:p>
            <a:r>
              <a:rPr lang="en-GB"/>
              <a:t>Co-Evolving Meta-Models and View Types in View-Based Development</a:t>
            </a:r>
            <a:endParaRPr lang="en-GB" dirty="0"/>
          </a:p>
        </p:txBody>
      </p:sp>
      <p:sp>
        <p:nvSpPr>
          <p:cNvPr id="5" name="Slide Number Placeholder 4">
            <a:extLst>
              <a:ext uri="{FF2B5EF4-FFF2-40B4-BE49-F238E27FC236}">
                <a16:creationId xmlns:a16="http://schemas.microsoft.com/office/drawing/2014/main" id="{59352CB7-D93D-47FE-C534-A1D0747AEB7D}"/>
              </a:ext>
            </a:extLst>
          </p:cNvPr>
          <p:cNvSpPr>
            <a:spLocks noGrp="1"/>
          </p:cNvSpPr>
          <p:nvPr>
            <p:ph type="sldNum" sz="quarter" idx="12"/>
          </p:nvPr>
        </p:nvSpPr>
        <p:spPr/>
        <p:txBody>
          <a:bodyPr/>
          <a:lstStyle/>
          <a:p>
            <a:fld id="{C194BDB0-F4EA-4DD6-8281-CCE2440D0CE0}" type="slidenum">
              <a:rPr lang="en-GB" smtClean="0"/>
              <a:t>4</a:t>
            </a:fld>
            <a:endParaRPr lang="en-GB" dirty="0"/>
          </a:p>
        </p:txBody>
      </p:sp>
      <p:sp>
        <p:nvSpPr>
          <p:cNvPr id="16" name="Rectangle 15">
            <a:extLst>
              <a:ext uri="{FF2B5EF4-FFF2-40B4-BE49-F238E27FC236}">
                <a16:creationId xmlns:a16="http://schemas.microsoft.com/office/drawing/2014/main" id="{6DABD8C2-EE7D-6B92-961D-4649DE2C9D62}"/>
              </a:ext>
            </a:extLst>
          </p:cNvPr>
          <p:cNvSpPr/>
          <p:nvPr/>
        </p:nvSpPr>
        <p:spPr>
          <a:xfrm>
            <a:off x="1079943" y="1745079"/>
            <a:ext cx="1164431" cy="550361"/>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13"/>
          </a:p>
        </p:txBody>
      </p:sp>
      <p:cxnSp>
        <p:nvCxnSpPr>
          <p:cNvPr id="17" name="Connecteur droit 16">
            <a:extLst>
              <a:ext uri="{FF2B5EF4-FFF2-40B4-BE49-F238E27FC236}">
                <a16:creationId xmlns:a16="http://schemas.microsoft.com/office/drawing/2014/main" id="{64F82C3B-11FC-F790-939C-E052834E9E31}"/>
              </a:ext>
            </a:extLst>
          </p:cNvPr>
          <p:cNvCxnSpPr/>
          <p:nvPr/>
        </p:nvCxnSpPr>
        <p:spPr>
          <a:xfrm>
            <a:off x="1079943" y="2045116"/>
            <a:ext cx="116443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ZoneTexte 17">
            <a:extLst>
              <a:ext uri="{FF2B5EF4-FFF2-40B4-BE49-F238E27FC236}">
                <a16:creationId xmlns:a16="http://schemas.microsoft.com/office/drawing/2014/main" id="{7DB00D68-9EB4-9B9A-EC54-86B2EA14B1D8}"/>
              </a:ext>
            </a:extLst>
          </p:cNvPr>
          <p:cNvSpPr txBox="1"/>
          <p:nvPr/>
        </p:nvSpPr>
        <p:spPr>
          <a:xfrm>
            <a:off x="1146679" y="1768117"/>
            <a:ext cx="1067817" cy="230832"/>
          </a:xfrm>
          <a:prstGeom prst="rect">
            <a:avLst/>
          </a:prstGeom>
          <a:solidFill>
            <a:schemeClr val="bg1">
              <a:lumMod val="95000"/>
            </a:schemeClr>
          </a:solidFill>
        </p:spPr>
        <p:txBody>
          <a:bodyPr wrap="square" rtlCol="0">
            <a:spAutoFit/>
          </a:bodyPr>
          <a:lstStyle/>
          <a:p>
            <a:pPr algn="ctr"/>
            <a:r>
              <a:rPr lang="fr-FR" sz="900" b="1" dirty="0">
                <a:latin typeface="Courier New" panose="02070309020205020404" pitchFamily="49" charset="0"/>
                <a:cs typeface="Courier New" panose="02070309020205020404" pitchFamily="49" charset="0"/>
              </a:rPr>
              <a:t>FSM</a:t>
            </a:r>
          </a:p>
        </p:txBody>
      </p:sp>
      <p:sp>
        <p:nvSpPr>
          <p:cNvPr id="20" name="Organigramme : Décision 19">
            <a:extLst>
              <a:ext uri="{FF2B5EF4-FFF2-40B4-BE49-F238E27FC236}">
                <a16:creationId xmlns:a16="http://schemas.microsoft.com/office/drawing/2014/main" id="{75F075B3-3AB7-C1B1-FC1A-73A5C56B1AEB}"/>
              </a:ext>
            </a:extLst>
          </p:cNvPr>
          <p:cNvSpPr/>
          <p:nvPr/>
        </p:nvSpPr>
        <p:spPr>
          <a:xfrm>
            <a:off x="2250552" y="2119622"/>
            <a:ext cx="114300" cy="80265"/>
          </a:xfrm>
          <a:prstGeom prst="flowChartDecision">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13"/>
          </a:p>
        </p:txBody>
      </p:sp>
      <p:grpSp>
        <p:nvGrpSpPr>
          <p:cNvPr id="21" name="Groupe 20">
            <a:extLst>
              <a:ext uri="{FF2B5EF4-FFF2-40B4-BE49-F238E27FC236}">
                <a16:creationId xmlns:a16="http://schemas.microsoft.com/office/drawing/2014/main" id="{25C0EFA4-C4BD-88B8-CEDF-CBFEC27FDF93}"/>
              </a:ext>
            </a:extLst>
          </p:cNvPr>
          <p:cNvGrpSpPr/>
          <p:nvPr/>
        </p:nvGrpSpPr>
        <p:grpSpPr>
          <a:xfrm>
            <a:off x="2373187" y="2273375"/>
            <a:ext cx="842328" cy="440196"/>
            <a:chOff x="4990046" y="3898524"/>
            <a:chExt cx="842328" cy="440196"/>
          </a:xfrm>
        </p:grpSpPr>
        <p:grpSp>
          <p:nvGrpSpPr>
            <p:cNvPr id="22" name="Groupe 20">
              <a:extLst>
                <a:ext uri="{FF2B5EF4-FFF2-40B4-BE49-F238E27FC236}">
                  <a16:creationId xmlns:a16="http://schemas.microsoft.com/office/drawing/2014/main" id="{F842E467-DEAB-77ED-5BFB-3F6FD5ECC487}"/>
                </a:ext>
              </a:extLst>
            </p:cNvPr>
            <p:cNvGrpSpPr/>
            <p:nvPr/>
          </p:nvGrpSpPr>
          <p:grpSpPr>
            <a:xfrm>
              <a:off x="4990046" y="3898524"/>
              <a:ext cx="842328" cy="408366"/>
              <a:chOff x="758047" y="732821"/>
              <a:chExt cx="1123103" cy="422929"/>
            </a:xfrm>
          </p:grpSpPr>
          <p:sp>
            <p:nvSpPr>
              <p:cNvPr id="24" name="Rectangle 23">
                <a:extLst>
                  <a:ext uri="{FF2B5EF4-FFF2-40B4-BE49-F238E27FC236}">
                    <a16:creationId xmlns:a16="http://schemas.microsoft.com/office/drawing/2014/main" id="{E9D2889A-C12B-1CC9-E900-02310E5C8FDD}"/>
                  </a:ext>
                </a:extLst>
              </p:cNvPr>
              <p:cNvSpPr/>
              <p:nvPr/>
            </p:nvSpPr>
            <p:spPr>
              <a:xfrm>
                <a:off x="758047" y="742951"/>
                <a:ext cx="1123103" cy="412799"/>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13" dirty="0"/>
              </a:p>
            </p:txBody>
          </p:sp>
          <p:cxnSp>
            <p:nvCxnSpPr>
              <p:cNvPr id="25" name="Connecteur droit 22">
                <a:extLst>
                  <a:ext uri="{FF2B5EF4-FFF2-40B4-BE49-F238E27FC236}">
                    <a16:creationId xmlns:a16="http://schemas.microsoft.com/office/drawing/2014/main" id="{E7E524C2-4A5A-0B61-96F9-80B76406B2F9}"/>
                  </a:ext>
                </a:extLst>
              </p:cNvPr>
              <p:cNvCxnSpPr>
                <a:cxnSpLocks/>
                <a:stCxn id="24" idx="1"/>
              </p:cNvCxnSpPr>
              <p:nvPr/>
            </p:nvCxnSpPr>
            <p:spPr>
              <a:xfrm>
                <a:off x="758047" y="949351"/>
                <a:ext cx="110781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ZoneTexte 23">
                <a:extLst>
                  <a:ext uri="{FF2B5EF4-FFF2-40B4-BE49-F238E27FC236}">
                    <a16:creationId xmlns:a16="http://schemas.microsoft.com/office/drawing/2014/main" id="{B4B2A180-1F9D-56E9-332C-59C793A25402}"/>
                  </a:ext>
                </a:extLst>
              </p:cNvPr>
              <p:cNvSpPr txBox="1"/>
              <p:nvPr/>
            </p:nvSpPr>
            <p:spPr>
              <a:xfrm>
                <a:off x="815018" y="732821"/>
                <a:ext cx="1009160" cy="239064"/>
              </a:xfrm>
              <a:prstGeom prst="rect">
                <a:avLst/>
              </a:prstGeom>
              <a:noFill/>
            </p:spPr>
            <p:txBody>
              <a:bodyPr wrap="square" rtlCol="0">
                <a:spAutoFit/>
              </a:bodyPr>
              <a:lstStyle/>
              <a:p>
                <a:pPr algn="ctr"/>
                <a:r>
                  <a:rPr lang="fr-FR" sz="900" b="1" dirty="0">
                    <a:latin typeface="Courier New" panose="02070309020205020404" pitchFamily="49" charset="0"/>
                    <a:cs typeface="Courier New" panose="02070309020205020404" pitchFamily="49" charset="0"/>
                  </a:rPr>
                  <a:t>State</a:t>
                </a:r>
              </a:p>
            </p:txBody>
          </p:sp>
        </p:grpSp>
        <p:sp>
          <p:nvSpPr>
            <p:cNvPr id="23" name="ZoneTexte 32">
              <a:extLst>
                <a:ext uri="{FF2B5EF4-FFF2-40B4-BE49-F238E27FC236}">
                  <a16:creationId xmlns:a16="http://schemas.microsoft.com/office/drawing/2014/main" id="{B5A44571-BAA2-2B34-7DFA-2328D5556A0C}"/>
                </a:ext>
              </a:extLst>
            </p:cNvPr>
            <p:cNvSpPr txBox="1"/>
            <p:nvPr/>
          </p:nvSpPr>
          <p:spPr>
            <a:xfrm>
              <a:off x="5006826" y="4123276"/>
              <a:ext cx="818131" cy="215444"/>
            </a:xfrm>
            <a:prstGeom prst="rect">
              <a:avLst/>
            </a:prstGeom>
            <a:noFill/>
          </p:spPr>
          <p:txBody>
            <a:bodyPr wrap="square" rtlCol="0">
              <a:spAutoFit/>
            </a:bodyPr>
            <a:lstStyle/>
            <a:p>
              <a:r>
                <a:rPr lang="fr-FR" sz="800" b="1" dirty="0" err="1">
                  <a:latin typeface="Courier New" panose="02070309020205020404" pitchFamily="49" charset="0"/>
                  <a:cs typeface="Courier New" panose="02070309020205020404" pitchFamily="49" charset="0"/>
                </a:rPr>
                <a:t>kind</a:t>
              </a:r>
              <a:r>
                <a:rPr lang="fr-FR" sz="800" b="1" dirty="0">
                  <a:latin typeface="Courier New" panose="02070309020205020404" pitchFamily="49" charset="0"/>
                  <a:cs typeface="Courier New" panose="02070309020205020404" pitchFamily="49" charset="0"/>
                </a:rPr>
                <a:t>: Kind</a:t>
              </a:r>
            </a:p>
          </p:txBody>
        </p:sp>
      </p:grpSp>
      <p:grpSp>
        <p:nvGrpSpPr>
          <p:cNvPr id="29" name="Groupe 20">
            <a:extLst>
              <a:ext uri="{FF2B5EF4-FFF2-40B4-BE49-F238E27FC236}">
                <a16:creationId xmlns:a16="http://schemas.microsoft.com/office/drawing/2014/main" id="{D5CF73B3-9181-2BEF-6AB8-E37BE1350212}"/>
              </a:ext>
            </a:extLst>
          </p:cNvPr>
          <p:cNvGrpSpPr/>
          <p:nvPr/>
        </p:nvGrpSpPr>
        <p:grpSpPr>
          <a:xfrm>
            <a:off x="3646628" y="2299563"/>
            <a:ext cx="921650" cy="398584"/>
            <a:chOff x="990601" y="742951"/>
            <a:chExt cx="1228866" cy="412799"/>
          </a:xfrm>
        </p:grpSpPr>
        <p:sp>
          <p:nvSpPr>
            <p:cNvPr id="31" name="Rectangle 30">
              <a:extLst>
                <a:ext uri="{FF2B5EF4-FFF2-40B4-BE49-F238E27FC236}">
                  <a16:creationId xmlns:a16="http://schemas.microsoft.com/office/drawing/2014/main" id="{039B60CE-EC8F-7E51-02C8-1DB5F4133EA8}"/>
                </a:ext>
              </a:extLst>
            </p:cNvPr>
            <p:cNvSpPr/>
            <p:nvPr/>
          </p:nvSpPr>
          <p:spPr>
            <a:xfrm>
              <a:off x="990601" y="742951"/>
              <a:ext cx="1228866" cy="412799"/>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13" dirty="0"/>
            </a:p>
          </p:txBody>
        </p:sp>
        <p:cxnSp>
          <p:nvCxnSpPr>
            <p:cNvPr id="32" name="Connecteur droit 22">
              <a:extLst>
                <a:ext uri="{FF2B5EF4-FFF2-40B4-BE49-F238E27FC236}">
                  <a16:creationId xmlns:a16="http://schemas.microsoft.com/office/drawing/2014/main" id="{8AFBA9B4-81CB-FB4E-E2E9-E39031B1C244}"/>
                </a:ext>
              </a:extLst>
            </p:cNvPr>
            <p:cNvCxnSpPr/>
            <p:nvPr/>
          </p:nvCxnSpPr>
          <p:spPr>
            <a:xfrm>
              <a:off x="1001864" y="966344"/>
              <a:ext cx="119999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ZoneTexte 23">
              <a:extLst>
                <a:ext uri="{FF2B5EF4-FFF2-40B4-BE49-F238E27FC236}">
                  <a16:creationId xmlns:a16="http://schemas.microsoft.com/office/drawing/2014/main" id="{0F4402FF-916E-18E3-872A-8BC475B8D965}"/>
                </a:ext>
              </a:extLst>
            </p:cNvPr>
            <p:cNvSpPr txBox="1"/>
            <p:nvPr/>
          </p:nvSpPr>
          <p:spPr>
            <a:xfrm>
              <a:off x="1028001" y="743124"/>
              <a:ext cx="1191466" cy="239064"/>
            </a:xfrm>
            <a:prstGeom prst="rect">
              <a:avLst/>
            </a:prstGeom>
            <a:noFill/>
          </p:spPr>
          <p:txBody>
            <a:bodyPr wrap="square" rtlCol="0">
              <a:spAutoFit/>
            </a:bodyPr>
            <a:lstStyle/>
            <a:p>
              <a:pPr algn="ctr"/>
              <a:r>
                <a:rPr lang="fr-FR" sz="900" b="1" dirty="0">
                  <a:latin typeface="Courier New" panose="02070309020205020404" pitchFamily="49" charset="0"/>
                  <a:cs typeface="Courier New" panose="02070309020205020404" pitchFamily="49" charset="0"/>
                </a:rPr>
                <a:t>Transition</a:t>
              </a:r>
            </a:p>
          </p:txBody>
        </p:sp>
      </p:grpSp>
      <p:cxnSp>
        <p:nvCxnSpPr>
          <p:cNvPr id="34" name="Elbow Connector 166">
            <a:extLst>
              <a:ext uri="{FF2B5EF4-FFF2-40B4-BE49-F238E27FC236}">
                <a16:creationId xmlns:a16="http://schemas.microsoft.com/office/drawing/2014/main" id="{98E8F305-3F32-BFEC-FA0D-E5A2E5B6D10C}"/>
              </a:ext>
            </a:extLst>
          </p:cNvPr>
          <p:cNvCxnSpPr>
            <a:cxnSpLocks/>
            <a:stCxn id="20" idx="3"/>
          </p:cNvCxnSpPr>
          <p:nvPr/>
        </p:nvCxnSpPr>
        <p:spPr>
          <a:xfrm>
            <a:off x="2364852" y="2159755"/>
            <a:ext cx="344776" cy="117704"/>
          </a:xfrm>
          <a:prstGeom prst="bentConnector3">
            <a:avLst>
              <a:gd name="adj1" fmla="val 99728"/>
            </a:avLst>
          </a:prstGeom>
          <a:ln w="25400" cap="rnd">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7" name="Connecteur droit 36">
            <a:extLst>
              <a:ext uri="{FF2B5EF4-FFF2-40B4-BE49-F238E27FC236}">
                <a16:creationId xmlns:a16="http://schemas.microsoft.com/office/drawing/2014/main" id="{8D294B66-621A-D7C2-5B3C-A1EA96551327}"/>
              </a:ext>
            </a:extLst>
          </p:cNvPr>
          <p:cNvCxnSpPr>
            <a:cxnSpLocks/>
          </p:cNvCxnSpPr>
          <p:nvPr/>
        </p:nvCxnSpPr>
        <p:spPr>
          <a:xfrm flipV="1">
            <a:off x="3214628" y="2410522"/>
            <a:ext cx="432000" cy="0"/>
          </a:xfrm>
          <a:prstGeom prst="line">
            <a:avLst/>
          </a:prstGeom>
          <a:ln w="25400" cap="rnd">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8" name="ZoneTexte 63">
            <a:extLst>
              <a:ext uri="{FF2B5EF4-FFF2-40B4-BE49-F238E27FC236}">
                <a16:creationId xmlns:a16="http://schemas.microsoft.com/office/drawing/2014/main" id="{173CDD39-0186-D718-0C78-1088DBC6BC85}"/>
              </a:ext>
            </a:extLst>
          </p:cNvPr>
          <p:cNvSpPr txBox="1"/>
          <p:nvPr/>
        </p:nvSpPr>
        <p:spPr>
          <a:xfrm>
            <a:off x="3154267" y="2409631"/>
            <a:ext cx="178594" cy="184666"/>
          </a:xfrm>
          <a:prstGeom prst="rect">
            <a:avLst/>
          </a:prstGeom>
          <a:noFill/>
        </p:spPr>
        <p:txBody>
          <a:bodyPr wrap="square" rtlCol="0">
            <a:spAutoFit/>
          </a:bodyPr>
          <a:lstStyle/>
          <a:p>
            <a:r>
              <a:rPr lang="fr-FR" sz="600" b="1" dirty="0">
                <a:latin typeface="Courier New" panose="02070309020205020404" pitchFamily="49" charset="0"/>
                <a:cs typeface="Courier New" panose="02070309020205020404" pitchFamily="49" charset="0"/>
              </a:rPr>
              <a:t>1</a:t>
            </a:r>
          </a:p>
        </p:txBody>
      </p:sp>
      <p:cxnSp>
        <p:nvCxnSpPr>
          <p:cNvPr id="39" name="Connecteur droit 38">
            <a:extLst>
              <a:ext uri="{FF2B5EF4-FFF2-40B4-BE49-F238E27FC236}">
                <a16:creationId xmlns:a16="http://schemas.microsoft.com/office/drawing/2014/main" id="{F9009AC4-8407-9873-F308-1BFD1178E963}"/>
              </a:ext>
            </a:extLst>
          </p:cNvPr>
          <p:cNvCxnSpPr>
            <a:cxnSpLocks/>
          </p:cNvCxnSpPr>
          <p:nvPr/>
        </p:nvCxnSpPr>
        <p:spPr>
          <a:xfrm flipV="1">
            <a:off x="3214628" y="2606029"/>
            <a:ext cx="432000" cy="0"/>
          </a:xfrm>
          <a:prstGeom prst="line">
            <a:avLst/>
          </a:prstGeom>
          <a:ln w="25400" cap="rnd">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41" name="ZoneTexte 63">
            <a:extLst>
              <a:ext uri="{FF2B5EF4-FFF2-40B4-BE49-F238E27FC236}">
                <a16:creationId xmlns:a16="http://schemas.microsoft.com/office/drawing/2014/main" id="{7275A301-2ADA-05B1-CCCD-1D3468B16D24}"/>
              </a:ext>
            </a:extLst>
          </p:cNvPr>
          <p:cNvSpPr txBox="1"/>
          <p:nvPr/>
        </p:nvSpPr>
        <p:spPr>
          <a:xfrm>
            <a:off x="3184787" y="2244616"/>
            <a:ext cx="333029" cy="184666"/>
          </a:xfrm>
          <a:prstGeom prst="rect">
            <a:avLst/>
          </a:prstGeom>
          <a:noFill/>
        </p:spPr>
        <p:txBody>
          <a:bodyPr wrap="square" rtlCol="0">
            <a:spAutoFit/>
          </a:bodyPr>
          <a:lstStyle/>
          <a:p>
            <a:r>
              <a:rPr lang="fr-FR" sz="600" b="1" dirty="0">
                <a:latin typeface="Courier New" panose="02070309020205020404" pitchFamily="49" charset="0"/>
                <a:cs typeface="Courier New" panose="02070309020205020404" pitchFamily="49" charset="0"/>
              </a:rPr>
              <a:t>src</a:t>
            </a:r>
          </a:p>
        </p:txBody>
      </p:sp>
      <p:sp>
        <p:nvSpPr>
          <p:cNvPr id="42" name="ZoneTexte 63">
            <a:extLst>
              <a:ext uri="{FF2B5EF4-FFF2-40B4-BE49-F238E27FC236}">
                <a16:creationId xmlns:a16="http://schemas.microsoft.com/office/drawing/2014/main" id="{44B4610A-9E08-6D09-AADB-B427A1E83D81}"/>
              </a:ext>
            </a:extLst>
          </p:cNvPr>
          <p:cNvSpPr txBox="1"/>
          <p:nvPr/>
        </p:nvSpPr>
        <p:spPr>
          <a:xfrm>
            <a:off x="3184787" y="2578216"/>
            <a:ext cx="333029" cy="184666"/>
          </a:xfrm>
          <a:prstGeom prst="rect">
            <a:avLst/>
          </a:prstGeom>
          <a:noFill/>
        </p:spPr>
        <p:txBody>
          <a:bodyPr wrap="square" rtlCol="0">
            <a:spAutoFit/>
          </a:bodyPr>
          <a:lstStyle/>
          <a:p>
            <a:r>
              <a:rPr lang="fr-FR" sz="600" b="1" dirty="0" err="1">
                <a:latin typeface="Courier New" panose="02070309020205020404" pitchFamily="49" charset="0"/>
                <a:cs typeface="Courier New" panose="02070309020205020404" pitchFamily="49" charset="0"/>
              </a:rPr>
              <a:t>tgt</a:t>
            </a:r>
            <a:endParaRPr lang="fr-FR" sz="600" b="1" dirty="0">
              <a:latin typeface="Courier New" panose="02070309020205020404" pitchFamily="49" charset="0"/>
              <a:cs typeface="Courier New" panose="02070309020205020404" pitchFamily="49" charset="0"/>
            </a:endParaRPr>
          </a:p>
        </p:txBody>
      </p:sp>
      <p:sp>
        <p:nvSpPr>
          <p:cNvPr id="44" name="Rectangle 43">
            <a:extLst>
              <a:ext uri="{FF2B5EF4-FFF2-40B4-BE49-F238E27FC236}">
                <a16:creationId xmlns:a16="http://schemas.microsoft.com/office/drawing/2014/main" id="{F61F19C7-DDBC-F2DB-87A0-898FBBC9528F}"/>
              </a:ext>
            </a:extLst>
          </p:cNvPr>
          <p:cNvSpPr/>
          <p:nvPr/>
        </p:nvSpPr>
        <p:spPr>
          <a:xfrm>
            <a:off x="3180199" y="1235617"/>
            <a:ext cx="892941" cy="550361"/>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13"/>
          </a:p>
        </p:txBody>
      </p:sp>
      <p:cxnSp>
        <p:nvCxnSpPr>
          <p:cNvPr id="45" name="Connecteur droit 44">
            <a:extLst>
              <a:ext uri="{FF2B5EF4-FFF2-40B4-BE49-F238E27FC236}">
                <a16:creationId xmlns:a16="http://schemas.microsoft.com/office/drawing/2014/main" id="{EF23B8BD-7A9F-0970-99E5-37119574B9D6}"/>
              </a:ext>
            </a:extLst>
          </p:cNvPr>
          <p:cNvCxnSpPr>
            <a:cxnSpLocks/>
            <a:endCxn id="44" idx="3"/>
          </p:cNvCxnSpPr>
          <p:nvPr/>
        </p:nvCxnSpPr>
        <p:spPr>
          <a:xfrm flipV="1">
            <a:off x="3180199" y="1510798"/>
            <a:ext cx="892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ZoneTexte 45">
            <a:extLst>
              <a:ext uri="{FF2B5EF4-FFF2-40B4-BE49-F238E27FC236}">
                <a16:creationId xmlns:a16="http://schemas.microsoft.com/office/drawing/2014/main" id="{E28384C3-298F-FE3F-6A62-1F19EB2D15DA}"/>
              </a:ext>
            </a:extLst>
          </p:cNvPr>
          <p:cNvSpPr txBox="1"/>
          <p:nvPr/>
        </p:nvSpPr>
        <p:spPr>
          <a:xfrm>
            <a:off x="3199136" y="1255371"/>
            <a:ext cx="855066" cy="230832"/>
          </a:xfrm>
          <a:prstGeom prst="rect">
            <a:avLst/>
          </a:prstGeom>
          <a:solidFill>
            <a:schemeClr val="bg1">
              <a:lumMod val="95000"/>
            </a:schemeClr>
          </a:solidFill>
        </p:spPr>
        <p:txBody>
          <a:bodyPr wrap="square" rtlCol="0">
            <a:spAutoFit/>
          </a:bodyPr>
          <a:lstStyle/>
          <a:p>
            <a:pPr algn="ctr"/>
            <a:r>
              <a:rPr lang="fr-FR" sz="900" b="1" i="1" dirty="0" err="1">
                <a:latin typeface="Courier New" panose="02070309020205020404" pitchFamily="49" charset="0"/>
                <a:cs typeface="Courier New" panose="02070309020205020404" pitchFamily="49" charset="0"/>
              </a:rPr>
              <a:t>Named</a:t>
            </a:r>
            <a:endParaRPr lang="fr-FR" sz="900" b="1" i="1" dirty="0">
              <a:latin typeface="Courier New" panose="02070309020205020404" pitchFamily="49" charset="0"/>
              <a:cs typeface="Courier New" panose="02070309020205020404" pitchFamily="49" charset="0"/>
            </a:endParaRPr>
          </a:p>
        </p:txBody>
      </p:sp>
      <p:sp>
        <p:nvSpPr>
          <p:cNvPr id="47" name="ZoneTexte 93">
            <a:extLst>
              <a:ext uri="{FF2B5EF4-FFF2-40B4-BE49-F238E27FC236}">
                <a16:creationId xmlns:a16="http://schemas.microsoft.com/office/drawing/2014/main" id="{28C34500-C488-7D73-D022-51A1FF786089}"/>
              </a:ext>
            </a:extLst>
          </p:cNvPr>
          <p:cNvSpPr txBox="1"/>
          <p:nvPr/>
        </p:nvSpPr>
        <p:spPr>
          <a:xfrm>
            <a:off x="3171286" y="1566346"/>
            <a:ext cx="980274" cy="207749"/>
          </a:xfrm>
          <a:prstGeom prst="rect">
            <a:avLst/>
          </a:prstGeom>
          <a:noFill/>
        </p:spPr>
        <p:txBody>
          <a:bodyPr wrap="square" rtlCol="0">
            <a:spAutoFit/>
          </a:bodyPr>
          <a:lstStyle/>
          <a:p>
            <a:r>
              <a:rPr lang="fr-FR" sz="750" b="1" dirty="0" err="1">
                <a:latin typeface="Courier New" panose="02070309020205020404" pitchFamily="49" charset="0"/>
                <a:cs typeface="Courier New" panose="02070309020205020404" pitchFamily="49" charset="0"/>
              </a:rPr>
              <a:t>name</a:t>
            </a:r>
            <a:r>
              <a:rPr lang="fr-FR" sz="750" b="1" dirty="0">
                <a:latin typeface="Courier New" panose="02070309020205020404" pitchFamily="49" charset="0"/>
                <a:cs typeface="Courier New" panose="02070309020205020404" pitchFamily="49" charset="0"/>
              </a:rPr>
              <a:t> : String</a:t>
            </a:r>
          </a:p>
        </p:txBody>
      </p:sp>
      <p:sp>
        <p:nvSpPr>
          <p:cNvPr id="48" name="Isosceles Triangle 219">
            <a:extLst>
              <a:ext uri="{FF2B5EF4-FFF2-40B4-BE49-F238E27FC236}">
                <a16:creationId xmlns:a16="http://schemas.microsoft.com/office/drawing/2014/main" id="{2F3CD14A-6BB1-5780-FE77-E2E6E6056DE9}"/>
              </a:ext>
            </a:extLst>
          </p:cNvPr>
          <p:cNvSpPr/>
          <p:nvPr/>
        </p:nvSpPr>
        <p:spPr>
          <a:xfrm>
            <a:off x="3708016" y="1804922"/>
            <a:ext cx="109277" cy="127382"/>
          </a:xfrm>
          <a:prstGeom prst="triangle">
            <a:avLst/>
          </a:prstGeom>
          <a:ln w="12700" cap="rnd">
            <a:solidFill>
              <a:srgbClr val="00B0F0"/>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sz="1013">
              <a:solidFill>
                <a:srgbClr val="00B0F0"/>
              </a:solidFill>
            </a:endParaRPr>
          </a:p>
        </p:txBody>
      </p:sp>
      <p:cxnSp>
        <p:nvCxnSpPr>
          <p:cNvPr id="49" name="Connecteur droit 48">
            <a:extLst>
              <a:ext uri="{FF2B5EF4-FFF2-40B4-BE49-F238E27FC236}">
                <a16:creationId xmlns:a16="http://schemas.microsoft.com/office/drawing/2014/main" id="{A2F10530-FC8E-A194-8DC4-A6119267DF02}"/>
              </a:ext>
            </a:extLst>
          </p:cNvPr>
          <p:cNvCxnSpPr>
            <a:cxnSpLocks/>
            <a:stCxn id="48" idx="3"/>
            <a:endCxn id="33" idx="0"/>
          </p:cNvCxnSpPr>
          <p:nvPr/>
        </p:nvCxnSpPr>
        <p:spPr>
          <a:xfrm rot="16200000" flipH="1">
            <a:off x="3758353" y="1936605"/>
            <a:ext cx="367426" cy="358823"/>
          </a:xfrm>
          <a:prstGeom prst="bentConnector3">
            <a:avLst>
              <a:gd name="adj1" fmla="val 50000"/>
            </a:avLst>
          </a:prstGeom>
          <a:ln w="12700" cap="rnd">
            <a:solidFill>
              <a:srgbClr val="00B0F0"/>
            </a:solidFill>
            <a:tailEnd type="none"/>
          </a:ln>
        </p:spPr>
        <p:style>
          <a:lnRef idx="1">
            <a:schemeClr val="accent1"/>
          </a:lnRef>
          <a:fillRef idx="0">
            <a:schemeClr val="accent1"/>
          </a:fillRef>
          <a:effectRef idx="0">
            <a:schemeClr val="accent1"/>
          </a:effectRef>
          <a:fontRef idx="minor">
            <a:schemeClr val="tx1"/>
          </a:fontRef>
        </p:style>
      </p:cxnSp>
      <p:cxnSp>
        <p:nvCxnSpPr>
          <p:cNvPr id="51" name="Connecteur droit 48">
            <a:extLst>
              <a:ext uri="{FF2B5EF4-FFF2-40B4-BE49-F238E27FC236}">
                <a16:creationId xmlns:a16="http://schemas.microsoft.com/office/drawing/2014/main" id="{0FBDC2BC-A491-9E85-834E-B8394633C617}"/>
              </a:ext>
            </a:extLst>
          </p:cNvPr>
          <p:cNvCxnSpPr>
            <a:cxnSpLocks/>
            <a:stCxn id="48" idx="3"/>
            <a:endCxn id="26" idx="0"/>
          </p:cNvCxnSpPr>
          <p:nvPr/>
        </p:nvCxnSpPr>
        <p:spPr>
          <a:xfrm rot="5400000">
            <a:off x="3107968" y="1618687"/>
            <a:ext cx="341071" cy="968304"/>
          </a:xfrm>
          <a:prstGeom prst="bentConnector3">
            <a:avLst>
              <a:gd name="adj1" fmla="val 50000"/>
            </a:avLst>
          </a:prstGeom>
          <a:ln w="12700" cap="rnd">
            <a:solidFill>
              <a:srgbClr val="00B0F0"/>
            </a:solidFill>
            <a:tailEnd type="none"/>
          </a:ln>
        </p:spPr>
        <p:style>
          <a:lnRef idx="1">
            <a:schemeClr val="accent1"/>
          </a:lnRef>
          <a:fillRef idx="0">
            <a:schemeClr val="accent1"/>
          </a:fillRef>
          <a:effectRef idx="0">
            <a:schemeClr val="accent1"/>
          </a:effectRef>
          <a:fontRef idx="minor">
            <a:schemeClr val="tx1"/>
          </a:fontRef>
        </p:style>
      </p:cxnSp>
      <p:cxnSp>
        <p:nvCxnSpPr>
          <p:cNvPr id="62" name="Connecteur droit 48">
            <a:extLst>
              <a:ext uri="{FF2B5EF4-FFF2-40B4-BE49-F238E27FC236}">
                <a16:creationId xmlns:a16="http://schemas.microsoft.com/office/drawing/2014/main" id="{4F7F7E0A-CD07-2CD3-D690-1E2B9872B294}"/>
              </a:ext>
            </a:extLst>
          </p:cNvPr>
          <p:cNvCxnSpPr>
            <a:cxnSpLocks/>
          </p:cNvCxnSpPr>
          <p:nvPr/>
        </p:nvCxnSpPr>
        <p:spPr>
          <a:xfrm flipH="1" flipV="1">
            <a:off x="2246559" y="1967908"/>
            <a:ext cx="1512000" cy="0"/>
          </a:xfrm>
          <a:prstGeom prst="straightConnector1">
            <a:avLst/>
          </a:prstGeom>
          <a:ln w="12700" cap="rnd">
            <a:solidFill>
              <a:srgbClr val="00B0F0"/>
            </a:solidFill>
            <a:tailEnd type="none"/>
          </a:ln>
        </p:spPr>
        <p:style>
          <a:lnRef idx="1">
            <a:schemeClr val="accent1"/>
          </a:lnRef>
          <a:fillRef idx="0">
            <a:schemeClr val="accent1"/>
          </a:fillRef>
          <a:effectRef idx="0">
            <a:schemeClr val="accent1"/>
          </a:effectRef>
          <a:fontRef idx="minor">
            <a:schemeClr val="tx1"/>
          </a:fontRef>
        </p:style>
      </p:cxnSp>
      <p:cxnSp>
        <p:nvCxnSpPr>
          <p:cNvPr id="71" name="Elbow Connector 166">
            <a:extLst>
              <a:ext uri="{FF2B5EF4-FFF2-40B4-BE49-F238E27FC236}">
                <a16:creationId xmlns:a16="http://schemas.microsoft.com/office/drawing/2014/main" id="{F9E16524-687D-0DB3-8FBD-E58B1EB22185}"/>
              </a:ext>
            </a:extLst>
          </p:cNvPr>
          <p:cNvCxnSpPr>
            <a:cxnSpLocks/>
            <a:stCxn id="20" idx="3"/>
          </p:cNvCxnSpPr>
          <p:nvPr/>
        </p:nvCxnSpPr>
        <p:spPr>
          <a:xfrm>
            <a:off x="2364852" y="2159755"/>
            <a:ext cx="1526615" cy="139808"/>
          </a:xfrm>
          <a:prstGeom prst="bentConnector3">
            <a:avLst>
              <a:gd name="adj1" fmla="val 100538"/>
            </a:avLst>
          </a:prstGeom>
          <a:ln w="25400" cap="rnd">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108" name="ZoneTexte 107">
            <a:extLst>
              <a:ext uri="{FF2B5EF4-FFF2-40B4-BE49-F238E27FC236}">
                <a16:creationId xmlns:a16="http://schemas.microsoft.com/office/drawing/2014/main" id="{48DF4A0A-A7E4-4F63-1110-BE6342D105DF}"/>
              </a:ext>
            </a:extLst>
          </p:cNvPr>
          <p:cNvSpPr txBox="1"/>
          <p:nvPr/>
        </p:nvSpPr>
        <p:spPr>
          <a:xfrm>
            <a:off x="946472" y="3734386"/>
            <a:ext cx="1833368" cy="400110"/>
          </a:xfrm>
          <a:prstGeom prst="rect">
            <a:avLst/>
          </a:prstGeom>
          <a:noFill/>
        </p:spPr>
        <p:txBody>
          <a:bodyPr wrap="square" rtlCol="0">
            <a:spAutoFit/>
          </a:bodyPr>
          <a:lstStyle/>
          <a:p>
            <a:r>
              <a:rPr lang="fr-FR" sz="2000" b="1" dirty="0" err="1">
                <a:latin typeface="+mj-lt"/>
              </a:rPr>
              <a:t>View</a:t>
            </a:r>
            <a:r>
              <a:rPr lang="fr-FR" sz="2000" b="1" dirty="0">
                <a:latin typeface="+mj-lt"/>
              </a:rPr>
              <a:t> Type</a:t>
            </a:r>
            <a:endParaRPr lang="fr-BE" sz="1200" b="1" dirty="0">
              <a:latin typeface="+mj-lt"/>
            </a:endParaRPr>
          </a:p>
        </p:txBody>
      </p:sp>
      <p:sp>
        <p:nvSpPr>
          <p:cNvPr id="109" name="ZoneTexte 108">
            <a:extLst>
              <a:ext uri="{FF2B5EF4-FFF2-40B4-BE49-F238E27FC236}">
                <a16:creationId xmlns:a16="http://schemas.microsoft.com/office/drawing/2014/main" id="{D1CC8F4F-D47B-976D-43A4-2AB735008649}"/>
              </a:ext>
            </a:extLst>
          </p:cNvPr>
          <p:cNvSpPr txBox="1"/>
          <p:nvPr/>
        </p:nvSpPr>
        <p:spPr>
          <a:xfrm>
            <a:off x="921898" y="2971916"/>
            <a:ext cx="1833367" cy="400110"/>
          </a:xfrm>
          <a:prstGeom prst="rect">
            <a:avLst/>
          </a:prstGeom>
          <a:noFill/>
        </p:spPr>
        <p:txBody>
          <a:bodyPr wrap="square" rtlCol="0">
            <a:spAutoFit/>
          </a:bodyPr>
          <a:lstStyle/>
          <a:p>
            <a:r>
              <a:rPr lang="fr-FR" sz="2000" b="1" dirty="0" err="1">
                <a:latin typeface="+mj-lt"/>
              </a:rPr>
              <a:t>Metamodel</a:t>
            </a:r>
            <a:endParaRPr lang="fr-FR" sz="2000" b="1" dirty="0">
              <a:latin typeface="+mj-lt"/>
            </a:endParaRPr>
          </a:p>
        </p:txBody>
      </p:sp>
      <p:grpSp>
        <p:nvGrpSpPr>
          <p:cNvPr id="67" name="Group 66">
            <a:extLst>
              <a:ext uri="{FF2B5EF4-FFF2-40B4-BE49-F238E27FC236}">
                <a16:creationId xmlns:a16="http://schemas.microsoft.com/office/drawing/2014/main" id="{06E093B1-2292-B057-DD34-41036F0046EF}"/>
              </a:ext>
            </a:extLst>
          </p:cNvPr>
          <p:cNvGrpSpPr/>
          <p:nvPr/>
        </p:nvGrpSpPr>
        <p:grpSpPr>
          <a:xfrm>
            <a:off x="1013206" y="4404822"/>
            <a:ext cx="3453484" cy="1417358"/>
            <a:chOff x="1013206" y="4404822"/>
            <a:chExt cx="3453484" cy="1417358"/>
          </a:xfrm>
        </p:grpSpPr>
        <p:sp>
          <p:nvSpPr>
            <p:cNvPr id="123" name="ZoneTexte 32">
              <a:extLst>
                <a:ext uri="{FF2B5EF4-FFF2-40B4-BE49-F238E27FC236}">
                  <a16:creationId xmlns:a16="http://schemas.microsoft.com/office/drawing/2014/main" id="{17120257-A940-B81A-FC43-9F496EBCEC31}"/>
                </a:ext>
              </a:extLst>
            </p:cNvPr>
            <p:cNvSpPr txBox="1"/>
            <p:nvPr/>
          </p:nvSpPr>
          <p:spPr>
            <a:xfrm>
              <a:off x="1043826" y="4711774"/>
              <a:ext cx="1326498" cy="584775"/>
            </a:xfrm>
            <a:prstGeom prst="rect">
              <a:avLst/>
            </a:prstGeom>
            <a:noFill/>
          </p:spPr>
          <p:txBody>
            <a:bodyPr wrap="square" rtlCol="0">
              <a:spAutoFit/>
            </a:bodyPr>
            <a:lstStyle/>
            <a:p>
              <a:r>
                <a:rPr lang="fr-FR" sz="800" b="1" dirty="0" err="1">
                  <a:solidFill>
                    <a:srgbClr val="FF0000"/>
                  </a:solidFill>
                  <a:latin typeface="Courier New" panose="02070309020205020404" pitchFamily="49" charset="0"/>
                  <a:cs typeface="Courier New" panose="02070309020205020404" pitchFamily="49" charset="0"/>
                </a:rPr>
                <a:t>nbStates</a:t>
              </a:r>
              <a:r>
                <a:rPr lang="fr-FR" sz="800" b="1" dirty="0">
                  <a:solidFill>
                    <a:srgbClr val="FF0000"/>
                  </a:solidFill>
                  <a:latin typeface="Courier New" panose="02070309020205020404" pitchFamily="49" charset="0"/>
                  <a:cs typeface="Courier New" panose="02070309020205020404" pitchFamily="49" charset="0"/>
                </a:rPr>
                <a:t> : Int</a:t>
              </a:r>
            </a:p>
            <a:p>
              <a:r>
                <a:rPr lang="fr-FR" sz="800" b="1" dirty="0" err="1">
                  <a:solidFill>
                    <a:srgbClr val="FF0000"/>
                  </a:solidFill>
                  <a:latin typeface="Courier New" panose="02070309020205020404" pitchFamily="49" charset="0"/>
                  <a:cs typeface="Courier New" panose="02070309020205020404" pitchFamily="49" charset="0"/>
                </a:rPr>
                <a:t>nbTransitions</a:t>
              </a:r>
              <a:r>
                <a:rPr lang="fr-FR" sz="800" b="1" dirty="0">
                  <a:solidFill>
                    <a:srgbClr val="FF0000"/>
                  </a:solidFill>
                  <a:latin typeface="Courier New" panose="02070309020205020404" pitchFamily="49" charset="0"/>
                  <a:cs typeface="Courier New" panose="02070309020205020404" pitchFamily="49" charset="0"/>
                </a:rPr>
                <a:t>: Int</a:t>
              </a:r>
            </a:p>
            <a:p>
              <a:endParaRPr lang="fr-FR" sz="800" dirty="0">
                <a:latin typeface="Courier New" panose="02070309020205020404" pitchFamily="49" charset="0"/>
                <a:cs typeface="Courier New" panose="02070309020205020404" pitchFamily="49" charset="0"/>
              </a:endParaRPr>
            </a:p>
            <a:p>
              <a:r>
                <a:rPr lang="fr-FR" sz="800" dirty="0" err="1">
                  <a:latin typeface="Courier New" panose="02070309020205020404" pitchFamily="49" charset="0"/>
                  <a:cs typeface="Courier New" panose="02070309020205020404" pitchFamily="49" charset="0"/>
                </a:rPr>
                <a:t>name</a:t>
              </a:r>
              <a:r>
                <a:rPr lang="fr-FR" sz="800" dirty="0">
                  <a:latin typeface="Courier New" panose="02070309020205020404" pitchFamily="49" charset="0"/>
                  <a:cs typeface="Courier New" panose="02070309020205020404" pitchFamily="49" charset="0"/>
                </a:rPr>
                <a:t> : String</a:t>
              </a:r>
            </a:p>
          </p:txBody>
        </p:sp>
        <p:sp>
          <p:nvSpPr>
            <p:cNvPr id="77" name="Rectangle 76">
              <a:extLst>
                <a:ext uri="{FF2B5EF4-FFF2-40B4-BE49-F238E27FC236}">
                  <a16:creationId xmlns:a16="http://schemas.microsoft.com/office/drawing/2014/main" id="{D5291364-835F-D491-B79C-6DFAED6A8038}"/>
                </a:ext>
              </a:extLst>
            </p:cNvPr>
            <p:cNvSpPr/>
            <p:nvPr/>
          </p:nvSpPr>
          <p:spPr>
            <a:xfrm>
              <a:off x="1013207" y="4404822"/>
              <a:ext cx="1366898" cy="98355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13"/>
            </a:p>
          </p:txBody>
        </p:sp>
        <p:cxnSp>
          <p:nvCxnSpPr>
            <p:cNvPr id="78" name="Connecteur droit 77">
              <a:extLst>
                <a:ext uri="{FF2B5EF4-FFF2-40B4-BE49-F238E27FC236}">
                  <a16:creationId xmlns:a16="http://schemas.microsoft.com/office/drawing/2014/main" id="{6F6679CD-35E7-493C-350C-CCF3EAA5660B}"/>
                </a:ext>
              </a:extLst>
            </p:cNvPr>
            <p:cNvCxnSpPr/>
            <p:nvPr/>
          </p:nvCxnSpPr>
          <p:spPr>
            <a:xfrm>
              <a:off x="1013206" y="4704859"/>
              <a:ext cx="1368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9" name="ZoneTexte 78">
              <a:extLst>
                <a:ext uri="{FF2B5EF4-FFF2-40B4-BE49-F238E27FC236}">
                  <a16:creationId xmlns:a16="http://schemas.microsoft.com/office/drawing/2014/main" id="{DDE2DBEE-1A96-9F8F-B66E-2573EBAA4DC7}"/>
                </a:ext>
              </a:extLst>
            </p:cNvPr>
            <p:cNvSpPr txBox="1"/>
            <p:nvPr/>
          </p:nvSpPr>
          <p:spPr>
            <a:xfrm>
              <a:off x="1079943" y="4427860"/>
              <a:ext cx="1067817" cy="230832"/>
            </a:xfrm>
            <a:prstGeom prst="rect">
              <a:avLst/>
            </a:prstGeom>
            <a:solidFill>
              <a:schemeClr val="bg1">
                <a:lumMod val="95000"/>
              </a:schemeClr>
            </a:solidFill>
          </p:spPr>
          <p:txBody>
            <a:bodyPr wrap="square" rtlCol="0">
              <a:spAutoFit/>
            </a:bodyPr>
            <a:lstStyle/>
            <a:p>
              <a:pPr algn="ctr"/>
              <a:r>
                <a:rPr lang="fr-FR" sz="900" b="1" dirty="0">
                  <a:latin typeface="Courier New" panose="02070309020205020404" pitchFamily="49" charset="0"/>
                  <a:cs typeface="Courier New" panose="02070309020205020404" pitchFamily="49" charset="0"/>
                </a:rPr>
                <a:t>VT_FSM</a:t>
              </a:r>
            </a:p>
          </p:txBody>
        </p:sp>
        <p:sp>
          <p:nvSpPr>
            <p:cNvPr id="80" name="Organigramme : Décision 79">
              <a:extLst>
                <a:ext uri="{FF2B5EF4-FFF2-40B4-BE49-F238E27FC236}">
                  <a16:creationId xmlns:a16="http://schemas.microsoft.com/office/drawing/2014/main" id="{2165BFD1-7114-4899-76B3-75172AAE5E68}"/>
                </a:ext>
              </a:extLst>
            </p:cNvPr>
            <p:cNvSpPr/>
            <p:nvPr/>
          </p:nvSpPr>
          <p:spPr>
            <a:xfrm>
              <a:off x="2394617" y="4784969"/>
              <a:ext cx="114300" cy="80265"/>
            </a:xfrm>
            <a:prstGeom prst="flowChartDecision">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13"/>
            </a:p>
          </p:txBody>
        </p:sp>
        <p:grpSp>
          <p:nvGrpSpPr>
            <p:cNvPr id="81" name="Groupe 80">
              <a:extLst>
                <a:ext uri="{FF2B5EF4-FFF2-40B4-BE49-F238E27FC236}">
                  <a16:creationId xmlns:a16="http://schemas.microsoft.com/office/drawing/2014/main" id="{A8EE764B-AB99-793C-A3A1-398F694C139C}"/>
                </a:ext>
              </a:extLst>
            </p:cNvPr>
            <p:cNvGrpSpPr/>
            <p:nvPr/>
          </p:nvGrpSpPr>
          <p:grpSpPr>
            <a:xfrm>
              <a:off x="2487295" y="4946881"/>
              <a:ext cx="762244" cy="404382"/>
              <a:chOff x="5170890" y="3912287"/>
              <a:chExt cx="762244" cy="404382"/>
            </a:xfrm>
          </p:grpSpPr>
          <p:grpSp>
            <p:nvGrpSpPr>
              <p:cNvPr id="82" name="Groupe 20">
                <a:extLst>
                  <a:ext uri="{FF2B5EF4-FFF2-40B4-BE49-F238E27FC236}">
                    <a16:creationId xmlns:a16="http://schemas.microsoft.com/office/drawing/2014/main" id="{F7DED47E-AE93-2E43-5237-EE175877ABA5}"/>
                  </a:ext>
                </a:extLst>
              </p:cNvPr>
              <p:cNvGrpSpPr/>
              <p:nvPr/>
            </p:nvGrpSpPr>
            <p:grpSpPr>
              <a:xfrm>
                <a:off x="5170890" y="3912287"/>
                <a:ext cx="762244" cy="398584"/>
                <a:chOff x="999172" y="747076"/>
                <a:chExt cx="1016324" cy="412799"/>
              </a:xfrm>
            </p:grpSpPr>
            <p:sp>
              <p:nvSpPr>
                <p:cNvPr id="84" name="Rectangle 83">
                  <a:extLst>
                    <a:ext uri="{FF2B5EF4-FFF2-40B4-BE49-F238E27FC236}">
                      <a16:creationId xmlns:a16="http://schemas.microsoft.com/office/drawing/2014/main" id="{D3F4A871-D7A9-53E5-01A8-8D33CE36596F}"/>
                    </a:ext>
                  </a:extLst>
                </p:cNvPr>
                <p:cNvSpPr/>
                <p:nvPr/>
              </p:nvSpPr>
              <p:spPr>
                <a:xfrm>
                  <a:off x="999172" y="747076"/>
                  <a:ext cx="1016324" cy="412799"/>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13" dirty="0"/>
                </a:p>
              </p:txBody>
            </p:sp>
            <p:cxnSp>
              <p:nvCxnSpPr>
                <p:cNvPr id="85" name="Connecteur droit 22">
                  <a:extLst>
                    <a:ext uri="{FF2B5EF4-FFF2-40B4-BE49-F238E27FC236}">
                      <a16:creationId xmlns:a16="http://schemas.microsoft.com/office/drawing/2014/main" id="{F575FCCF-83AE-E916-4C9C-E71B8C078FEA}"/>
                    </a:ext>
                  </a:extLst>
                </p:cNvPr>
                <p:cNvCxnSpPr/>
                <p:nvPr/>
              </p:nvCxnSpPr>
              <p:spPr>
                <a:xfrm>
                  <a:off x="1001864" y="966344"/>
                  <a:ext cx="100799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6" name="ZoneTexte 23">
                  <a:extLst>
                    <a:ext uri="{FF2B5EF4-FFF2-40B4-BE49-F238E27FC236}">
                      <a16:creationId xmlns:a16="http://schemas.microsoft.com/office/drawing/2014/main" id="{C715B090-9C5F-3EDC-A75D-A78E184DC156}"/>
                    </a:ext>
                  </a:extLst>
                </p:cNvPr>
                <p:cNvSpPr txBox="1"/>
                <p:nvPr/>
              </p:nvSpPr>
              <p:spPr>
                <a:xfrm>
                  <a:off x="1065957" y="750872"/>
                  <a:ext cx="849124" cy="239064"/>
                </a:xfrm>
                <a:prstGeom prst="rect">
                  <a:avLst/>
                </a:prstGeom>
                <a:noFill/>
              </p:spPr>
              <p:txBody>
                <a:bodyPr wrap="square" rtlCol="0">
                  <a:spAutoFit/>
                </a:bodyPr>
                <a:lstStyle/>
                <a:p>
                  <a:pPr algn="ctr"/>
                  <a:r>
                    <a:rPr lang="fr-FR" sz="900" b="1" dirty="0">
                      <a:latin typeface="Courier New" panose="02070309020205020404" pitchFamily="49" charset="0"/>
                      <a:cs typeface="Courier New" panose="02070309020205020404" pitchFamily="49" charset="0"/>
                    </a:rPr>
                    <a:t>State</a:t>
                  </a:r>
                </a:p>
              </p:txBody>
            </p:sp>
          </p:grpSp>
          <p:sp>
            <p:nvSpPr>
              <p:cNvPr id="83" name="ZoneTexte 32">
                <a:extLst>
                  <a:ext uri="{FF2B5EF4-FFF2-40B4-BE49-F238E27FC236}">
                    <a16:creationId xmlns:a16="http://schemas.microsoft.com/office/drawing/2014/main" id="{3D0EA4DB-2159-A8D4-F1E8-59FC74622E8B}"/>
                  </a:ext>
                </a:extLst>
              </p:cNvPr>
              <p:cNvSpPr txBox="1"/>
              <p:nvPr/>
            </p:nvSpPr>
            <p:spPr>
              <a:xfrm>
                <a:off x="5177419" y="4132003"/>
                <a:ext cx="755715" cy="184666"/>
              </a:xfrm>
              <a:prstGeom prst="rect">
                <a:avLst/>
              </a:prstGeom>
              <a:noFill/>
            </p:spPr>
            <p:txBody>
              <a:bodyPr wrap="square" rtlCol="0">
                <a:spAutoFit/>
              </a:bodyPr>
              <a:lstStyle/>
              <a:p>
                <a:r>
                  <a:rPr lang="fr-FR" sz="600" dirty="0" err="1">
                    <a:latin typeface="Courier New" panose="02070309020205020404" pitchFamily="49" charset="0"/>
                    <a:cs typeface="Courier New" panose="02070309020205020404" pitchFamily="49" charset="0"/>
                  </a:rPr>
                  <a:t>name</a:t>
                </a:r>
                <a:r>
                  <a:rPr lang="fr-FR" sz="600" dirty="0">
                    <a:latin typeface="Courier New" panose="02070309020205020404" pitchFamily="49" charset="0"/>
                    <a:cs typeface="Courier New" panose="02070309020205020404" pitchFamily="49" charset="0"/>
                  </a:rPr>
                  <a:t>: String</a:t>
                </a:r>
              </a:p>
            </p:txBody>
          </p:sp>
        </p:grpSp>
        <p:grpSp>
          <p:nvGrpSpPr>
            <p:cNvPr id="87" name="Groupe 20">
              <a:extLst>
                <a:ext uri="{FF2B5EF4-FFF2-40B4-BE49-F238E27FC236}">
                  <a16:creationId xmlns:a16="http://schemas.microsoft.com/office/drawing/2014/main" id="{D5C18014-AACE-C35F-F62D-86BFD32D595A}"/>
                </a:ext>
              </a:extLst>
            </p:cNvPr>
            <p:cNvGrpSpPr/>
            <p:nvPr/>
          </p:nvGrpSpPr>
          <p:grpSpPr>
            <a:xfrm>
              <a:off x="3641714" y="4953193"/>
              <a:ext cx="824976" cy="398584"/>
              <a:chOff x="990601" y="742951"/>
              <a:chExt cx="1099967" cy="412799"/>
            </a:xfrm>
          </p:grpSpPr>
          <p:sp>
            <p:nvSpPr>
              <p:cNvPr id="88" name="Rectangle 87">
                <a:extLst>
                  <a:ext uri="{FF2B5EF4-FFF2-40B4-BE49-F238E27FC236}">
                    <a16:creationId xmlns:a16="http://schemas.microsoft.com/office/drawing/2014/main" id="{F6ED52BD-48D3-3931-DACD-FA3A99738363}"/>
                  </a:ext>
                </a:extLst>
              </p:cNvPr>
              <p:cNvSpPr/>
              <p:nvPr/>
            </p:nvSpPr>
            <p:spPr>
              <a:xfrm>
                <a:off x="990601" y="742951"/>
                <a:ext cx="1099967" cy="412799"/>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13" dirty="0"/>
              </a:p>
            </p:txBody>
          </p:sp>
          <p:cxnSp>
            <p:nvCxnSpPr>
              <p:cNvPr id="89" name="Connecteur droit 22">
                <a:extLst>
                  <a:ext uri="{FF2B5EF4-FFF2-40B4-BE49-F238E27FC236}">
                    <a16:creationId xmlns:a16="http://schemas.microsoft.com/office/drawing/2014/main" id="{E8F31082-1AA6-F838-9B62-771B0F120FCC}"/>
                  </a:ext>
                </a:extLst>
              </p:cNvPr>
              <p:cNvCxnSpPr/>
              <p:nvPr/>
            </p:nvCxnSpPr>
            <p:spPr>
              <a:xfrm>
                <a:off x="1001864" y="966344"/>
                <a:ext cx="107999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0" name="ZoneTexte 23">
                <a:extLst>
                  <a:ext uri="{FF2B5EF4-FFF2-40B4-BE49-F238E27FC236}">
                    <a16:creationId xmlns:a16="http://schemas.microsoft.com/office/drawing/2014/main" id="{C2414104-2674-8015-4726-8863C9BBE6C2}"/>
                  </a:ext>
                </a:extLst>
              </p:cNvPr>
              <p:cNvSpPr txBox="1"/>
              <p:nvPr/>
            </p:nvSpPr>
            <p:spPr>
              <a:xfrm>
                <a:off x="1028001" y="743124"/>
                <a:ext cx="1062567" cy="223128"/>
              </a:xfrm>
              <a:prstGeom prst="rect">
                <a:avLst/>
              </a:prstGeom>
              <a:noFill/>
            </p:spPr>
            <p:txBody>
              <a:bodyPr wrap="square" rtlCol="0">
                <a:spAutoFit/>
              </a:bodyPr>
              <a:lstStyle/>
              <a:p>
                <a:pPr algn="ctr"/>
                <a:r>
                  <a:rPr lang="fr-FR" sz="800" b="1" dirty="0">
                    <a:latin typeface="Courier New" panose="02070309020205020404" pitchFamily="49" charset="0"/>
                    <a:cs typeface="Courier New" panose="02070309020205020404" pitchFamily="49" charset="0"/>
                  </a:rPr>
                  <a:t>Transition</a:t>
                </a:r>
              </a:p>
            </p:txBody>
          </p:sp>
        </p:grpSp>
        <p:cxnSp>
          <p:nvCxnSpPr>
            <p:cNvPr id="91" name="Elbow Connector 166">
              <a:extLst>
                <a:ext uri="{FF2B5EF4-FFF2-40B4-BE49-F238E27FC236}">
                  <a16:creationId xmlns:a16="http://schemas.microsoft.com/office/drawing/2014/main" id="{0068B740-DD9B-C7B2-F7AD-F51FBA59A46E}"/>
                </a:ext>
              </a:extLst>
            </p:cNvPr>
            <p:cNvCxnSpPr>
              <a:cxnSpLocks/>
              <a:stCxn id="80" idx="3"/>
            </p:cNvCxnSpPr>
            <p:nvPr/>
          </p:nvCxnSpPr>
          <p:spPr>
            <a:xfrm>
              <a:off x="2508917" y="4825102"/>
              <a:ext cx="344776" cy="117704"/>
            </a:xfrm>
            <a:prstGeom prst="bentConnector3">
              <a:avLst>
                <a:gd name="adj1" fmla="val 99728"/>
              </a:avLst>
            </a:prstGeom>
            <a:ln w="25400" cap="rnd">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Organigramme : Décision 2">
              <a:extLst>
                <a:ext uri="{FF2B5EF4-FFF2-40B4-BE49-F238E27FC236}">
                  <a16:creationId xmlns:a16="http://schemas.microsoft.com/office/drawing/2014/main" id="{A7110F26-7019-794C-13EB-22ADBB26C8AC}"/>
                </a:ext>
              </a:extLst>
            </p:cNvPr>
            <p:cNvSpPr/>
            <p:nvPr/>
          </p:nvSpPr>
          <p:spPr>
            <a:xfrm>
              <a:off x="3245314" y="5189181"/>
              <a:ext cx="114300" cy="80265"/>
            </a:xfrm>
            <a:prstGeom prst="flowChartDecision">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13"/>
            </a:p>
          </p:txBody>
        </p:sp>
        <p:cxnSp>
          <p:nvCxnSpPr>
            <p:cNvPr id="6" name="Elbow Connector 166">
              <a:extLst>
                <a:ext uri="{FF2B5EF4-FFF2-40B4-BE49-F238E27FC236}">
                  <a16:creationId xmlns:a16="http://schemas.microsoft.com/office/drawing/2014/main" id="{CFB04A2C-99B7-CDF0-0FA5-12E84B91F74D}"/>
                </a:ext>
              </a:extLst>
            </p:cNvPr>
            <p:cNvCxnSpPr>
              <a:cxnSpLocks/>
              <a:stCxn id="3" idx="3"/>
            </p:cNvCxnSpPr>
            <p:nvPr/>
          </p:nvCxnSpPr>
          <p:spPr>
            <a:xfrm>
              <a:off x="3359614" y="5229314"/>
              <a:ext cx="267055" cy="0"/>
            </a:xfrm>
            <a:prstGeom prst="straightConnector1">
              <a:avLst/>
            </a:prstGeom>
            <a:ln w="25400" cap="rnd">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8" name="ZoneTexte 32">
              <a:extLst>
                <a:ext uri="{FF2B5EF4-FFF2-40B4-BE49-F238E27FC236}">
                  <a16:creationId xmlns:a16="http://schemas.microsoft.com/office/drawing/2014/main" id="{92E77F82-B54A-9198-014F-B47DC9970572}"/>
                </a:ext>
              </a:extLst>
            </p:cNvPr>
            <p:cNvSpPr txBox="1"/>
            <p:nvPr/>
          </p:nvSpPr>
          <p:spPr>
            <a:xfrm>
              <a:off x="3638645" y="5172909"/>
              <a:ext cx="810000" cy="184666"/>
            </a:xfrm>
            <a:prstGeom prst="rect">
              <a:avLst/>
            </a:prstGeom>
            <a:noFill/>
          </p:spPr>
          <p:txBody>
            <a:bodyPr wrap="square" rtlCol="0">
              <a:spAutoFit/>
            </a:bodyPr>
            <a:lstStyle/>
            <a:p>
              <a:r>
                <a:rPr lang="fr-FR" sz="600" dirty="0" err="1">
                  <a:latin typeface="Courier New" panose="02070309020205020404" pitchFamily="49" charset="0"/>
                  <a:cs typeface="Courier New" panose="02070309020205020404" pitchFamily="49" charset="0"/>
                </a:rPr>
                <a:t>name</a:t>
              </a:r>
              <a:r>
                <a:rPr lang="fr-FR" sz="600" dirty="0">
                  <a:latin typeface="Courier New" panose="02070309020205020404" pitchFamily="49" charset="0"/>
                  <a:cs typeface="Courier New" panose="02070309020205020404" pitchFamily="49" charset="0"/>
                </a:rPr>
                <a:t>: String</a:t>
              </a:r>
            </a:p>
          </p:txBody>
        </p:sp>
        <p:grpSp>
          <p:nvGrpSpPr>
            <p:cNvPr id="11" name="Groupe 10">
              <a:extLst>
                <a:ext uri="{FF2B5EF4-FFF2-40B4-BE49-F238E27FC236}">
                  <a16:creationId xmlns:a16="http://schemas.microsoft.com/office/drawing/2014/main" id="{87360EF3-316D-7189-3FC3-AFA1169C3839}"/>
                </a:ext>
              </a:extLst>
            </p:cNvPr>
            <p:cNvGrpSpPr/>
            <p:nvPr/>
          </p:nvGrpSpPr>
          <p:grpSpPr>
            <a:xfrm>
              <a:off x="1958339" y="5520089"/>
              <a:ext cx="796926" cy="302091"/>
              <a:chOff x="1245996" y="5538786"/>
              <a:chExt cx="796926" cy="302091"/>
            </a:xfrm>
          </p:grpSpPr>
          <p:sp>
            <p:nvSpPr>
              <p:cNvPr id="9" name="ZoneTexte 23">
                <a:extLst>
                  <a:ext uri="{FF2B5EF4-FFF2-40B4-BE49-F238E27FC236}">
                    <a16:creationId xmlns:a16="http://schemas.microsoft.com/office/drawing/2014/main" id="{EE3ECCDD-F438-965F-CD35-7DA2F9D05EB0}"/>
                  </a:ext>
                </a:extLst>
              </p:cNvPr>
              <p:cNvSpPr txBox="1"/>
              <p:nvPr/>
            </p:nvSpPr>
            <p:spPr>
              <a:xfrm>
                <a:off x="1245996" y="5579266"/>
                <a:ext cx="796926" cy="215444"/>
              </a:xfrm>
              <a:prstGeom prst="rect">
                <a:avLst/>
              </a:prstGeom>
              <a:noFill/>
            </p:spPr>
            <p:txBody>
              <a:bodyPr wrap="square" rtlCol="0">
                <a:spAutoFit/>
              </a:bodyPr>
              <a:lstStyle/>
              <a:p>
                <a:pPr algn="ctr"/>
                <a:r>
                  <a:rPr lang="fr-FR" sz="800" b="1" dirty="0">
                    <a:latin typeface="Courier New" panose="02070309020205020404" pitchFamily="49" charset="0"/>
                    <a:cs typeface="Courier New" panose="02070309020205020404" pitchFamily="49" charset="0"/>
                  </a:rPr>
                  <a:t>Initial</a:t>
                </a:r>
              </a:p>
            </p:txBody>
          </p:sp>
          <p:sp>
            <p:nvSpPr>
              <p:cNvPr id="10" name="Rectangle 9">
                <a:extLst>
                  <a:ext uri="{FF2B5EF4-FFF2-40B4-BE49-F238E27FC236}">
                    <a16:creationId xmlns:a16="http://schemas.microsoft.com/office/drawing/2014/main" id="{E594A4C1-3640-472D-7AC6-7C5B6EC3D0F2}"/>
                  </a:ext>
                </a:extLst>
              </p:cNvPr>
              <p:cNvSpPr/>
              <p:nvPr/>
            </p:nvSpPr>
            <p:spPr>
              <a:xfrm>
                <a:off x="1263337" y="5538786"/>
                <a:ext cx="762244" cy="302091"/>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sz="1013"/>
              </a:p>
            </p:txBody>
          </p:sp>
        </p:grpSp>
        <p:grpSp>
          <p:nvGrpSpPr>
            <p:cNvPr id="12" name="Groupe 11">
              <a:extLst>
                <a:ext uri="{FF2B5EF4-FFF2-40B4-BE49-F238E27FC236}">
                  <a16:creationId xmlns:a16="http://schemas.microsoft.com/office/drawing/2014/main" id="{9FC7468F-892B-CEEC-ABB8-8C36BAB24229}"/>
                </a:ext>
              </a:extLst>
            </p:cNvPr>
            <p:cNvGrpSpPr/>
            <p:nvPr/>
          </p:nvGrpSpPr>
          <p:grpSpPr>
            <a:xfrm>
              <a:off x="2981933" y="5520089"/>
              <a:ext cx="796926" cy="302091"/>
              <a:chOff x="1245996" y="5538786"/>
              <a:chExt cx="796926" cy="302091"/>
            </a:xfrm>
          </p:grpSpPr>
          <p:sp>
            <p:nvSpPr>
              <p:cNvPr id="13" name="ZoneTexte 23">
                <a:extLst>
                  <a:ext uri="{FF2B5EF4-FFF2-40B4-BE49-F238E27FC236}">
                    <a16:creationId xmlns:a16="http://schemas.microsoft.com/office/drawing/2014/main" id="{0C289ACD-B9A3-2794-B4A2-80358CF8BA38}"/>
                  </a:ext>
                </a:extLst>
              </p:cNvPr>
              <p:cNvSpPr txBox="1"/>
              <p:nvPr/>
            </p:nvSpPr>
            <p:spPr>
              <a:xfrm>
                <a:off x="1245996" y="5579266"/>
                <a:ext cx="796926" cy="215444"/>
              </a:xfrm>
              <a:prstGeom prst="rect">
                <a:avLst/>
              </a:prstGeom>
              <a:noFill/>
            </p:spPr>
            <p:txBody>
              <a:bodyPr wrap="square" rtlCol="0">
                <a:spAutoFit/>
              </a:bodyPr>
              <a:lstStyle/>
              <a:p>
                <a:pPr algn="ctr"/>
                <a:r>
                  <a:rPr lang="fr-FR" sz="800" b="1" dirty="0">
                    <a:latin typeface="Courier New" panose="02070309020205020404" pitchFamily="49" charset="0"/>
                    <a:cs typeface="Courier New" panose="02070309020205020404" pitchFamily="49" charset="0"/>
                  </a:rPr>
                  <a:t>Regular</a:t>
                </a:r>
              </a:p>
            </p:txBody>
          </p:sp>
          <p:sp>
            <p:nvSpPr>
              <p:cNvPr id="14" name="Rectangle 13">
                <a:extLst>
                  <a:ext uri="{FF2B5EF4-FFF2-40B4-BE49-F238E27FC236}">
                    <a16:creationId xmlns:a16="http://schemas.microsoft.com/office/drawing/2014/main" id="{D749EDD6-A7DB-80A0-20B9-0F07AC41CC02}"/>
                  </a:ext>
                </a:extLst>
              </p:cNvPr>
              <p:cNvSpPr/>
              <p:nvPr/>
            </p:nvSpPr>
            <p:spPr>
              <a:xfrm>
                <a:off x="1263337" y="5538786"/>
                <a:ext cx="762244" cy="302091"/>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sz="1013"/>
              </a:p>
            </p:txBody>
          </p:sp>
        </p:grpSp>
        <p:sp>
          <p:nvSpPr>
            <p:cNvPr id="15" name="Isosceles Triangle 219">
              <a:extLst>
                <a:ext uri="{FF2B5EF4-FFF2-40B4-BE49-F238E27FC236}">
                  <a16:creationId xmlns:a16="http://schemas.microsoft.com/office/drawing/2014/main" id="{B0D60BEE-CEBB-3E67-70C8-D27BC9D26AD5}"/>
                </a:ext>
              </a:extLst>
            </p:cNvPr>
            <p:cNvSpPr/>
            <p:nvPr/>
          </p:nvSpPr>
          <p:spPr>
            <a:xfrm>
              <a:off x="2824129" y="5358611"/>
              <a:ext cx="109277" cy="127382"/>
            </a:xfrm>
            <a:prstGeom prst="triangle">
              <a:avLst/>
            </a:prstGeom>
            <a:ln w="12700" cap="rnd">
              <a:solidFill>
                <a:srgbClr val="00B0F0"/>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sz="1013">
                <a:solidFill>
                  <a:srgbClr val="00B0F0"/>
                </a:solidFill>
              </a:endParaRPr>
            </a:p>
          </p:txBody>
        </p:sp>
        <p:cxnSp>
          <p:nvCxnSpPr>
            <p:cNvPr id="19" name="Connecteur droit 48">
              <a:extLst>
                <a:ext uri="{FF2B5EF4-FFF2-40B4-BE49-F238E27FC236}">
                  <a16:creationId xmlns:a16="http://schemas.microsoft.com/office/drawing/2014/main" id="{9EF188BE-F105-644C-E4C3-FAF807C601D2}"/>
                </a:ext>
              </a:extLst>
            </p:cNvPr>
            <p:cNvCxnSpPr>
              <a:cxnSpLocks/>
              <a:stCxn id="15" idx="3"/>
              <a:endCxn id="10" idx="3"/>
            </p:cNvCxnSpPr>
            <p:nvPr/>
          </p:nvCxnSpPr>
          <p:spPr>
            <a:xfrm rot="5400000">
              <a:off x="2715775" y="5508142"/>
              <a:ext cx="185142" cy="140844"/>
            </a:xfrm>
            <a:prstGeom prst="bentConnector2">
              <a:avLst/>
            </a:prstGeom>
            <a:ln w="12700" cap="rnd">
              <a:solidFill>
                <a:srgbClr val="00B0F0"/>
              </a:solidFill>
              <a:tailEnd type="none"/>
            </a:ln>
          </p:spPr>
          <p:style>
            <a:lnRef idx="1">
              <a:schemeClr val="accent1"/>
            </a:lnRef>
            <a:fillRef idx="0">
              <a:schemeClr val="accent1"/>
            </a:fillRef>
            <a:effectRef idx="0">
              <a:schemeClr val="accent1"/>
            </a:effectRef>
            <a:fontRef idx="minor">
              <a:schemeClr val="tx1"/>
            </a:fontRef>
          </p:style>
        </p:cxnSp>
        <p:cxnSp>
          <p:nvCxnSpPr>
            <p:cNvPr id="28" name="Connecteur droit 48">
              <a:extLst>
                <a:ext uri="{FF2B5EF4-FFF2-40B4-BE49-F238E27FC236}">
                  <a16:creationId xmlns:a16="http://schemas.microsoft.com/office/drawing/2014/main" id="{DA261CC4-05E9-37CB-856D-5C34E64EA7ED}"/>
                </a:ext>
              </a:extLst>
            </p:cNvPr>
            <p:cNvCxnSpPr>
              <a:cxnSpLocks/>
              <a:stCxn id="15" idx="3"/>
              <a:endCxn id="14" idx="1"/>
            </p:cNvCxnSpPr>
            <p:nvPr/>
          </p:nvCxnSpPr>
          <p:spPr>
            <a:xfrm rot="16200000" flipH="1">
              <a:off x="2846450" y="5518311"/>
              <a:ext cx="185142" cy="120506"/>
            </a:xfrm>
            <a:prstGeom prst="bentConnector2">
              <a:avLst/>
            </a:prstGeom>
            <a:ln w="12700" cap="rnd">
              <a:solidFill>
                <a:srgbClr val="00B0F0"/>
              </a:solidFill>
              <a:tailEnd type="none"/>
            </a:ln>
          </p:spPr>
          <p:style>
            <a:lnRef idx="1">
              <a:schemeClr val="accent1"/>
            </a:lnRef>
            <a:fillRef idx="0">
              <a:schemeClr val="accent1"/>
            </a:fillRef>
            <a:effectRef idx="0">
              <a:schemeClr val="accent1"/>
            </a:effectRef>
            <a:fontRef idx="minor">
              <a:schemeClr val="tx1"/>
            </a:fontRef>
          </p:style>
        </p:cxnSp>
      </p:grpSp>
      <p:grpSp>
        <p:nvGrpSpPr>
          <p:cNvPr id="40" name="Groupe 2">
            <a:extLst>
              <a:ext uri="{FF2B5EF4-FFF2-40B4-BE49-F238E27FC236}">
                <a16:creationId xmlns:a16="http://schemas.microsoft.com/office/drawing/2014/main" id="{A067462F-BD11-1E95-57BE-F9C189BF5CBC}"/>
              </a:ext>
            </a:extLst>
          </p:cNvPr>
          <p:cNvGrpSpPr/>
          <p:nvPr/>
        </p:nvGrpSpPr>
        <p:grpSpPr>
          <a:xfrm>
            <a:off x="4726862" y="1641458"/>
            <a:ext cx="1175898" cy="709317"/>
            <a:chOff x="240565" y="1232276"/>
            <a:chExt cx="1406998" cy="945755"/>
          </a:xfrm>
        </p:grpSpPr>
        <p:grpSp>
          <p:nvGrpSpPr>
            <p:cNvPr id="43" name="Groupe 67">
              <a:extLst>
                <a:ext uri="{FF2B5EF4-FFF2-40B4-BE49-F238E27FC236}">
                  <a16:creationId xmlns:a16="http://schemas.microsoft.com/office/drawing/2014/main" id="{898CCA9C-C448-A0D8-A72D-6D26D98FEF70}"/>
                </a:ext>
              </a:extLst>
            </p:cNvPr>
            <p:cNvGrpSpPr/>
            <p:nvPr/>
          </p:nvGrpSpPr>
          <p:grpSpPr>
            <a:xfrm>
              <a:off x="240565" y="1232276"/>
              <a:ext cx="1406998" cy="945755"/>
              <a:chOff x="990599" y="729820"/>
              <a:chExt cx="1533152" cy="945755"/>
            </a:xfrm>
          </p:grpSpPr>
          <p:sp>
            <p:nvSpPr>
              <p:cNvPr id="52" name="Rectangle 51">
                <a:extLst>
                  <a:ext uri="{FF2B5EF4-FFF2-40B4-BE49-F238E27FC236}">
                    <a16:creationId xmlns:a16="http://schemas.microsoft.com/office/drawing/2014/main" id="{9BE8FE9B-259B-17C2-F93C-52FC019BEAA4}"/>
                  </a:ext>
                </a:extLst>
              </p:cNvPr>
              <p:cNvSpPr/>
              <p:nvPr/>
            </p:nvSpPr>
            <p:spPr>
              <a:xfrm>
                <a:off x="990600" y="742949"/>
                <a:ext cx="1521027" cy="932626"/>
              </a:xfrm>
              <a:prstGeom prst="rect">
                <a:avLst/>
              </a:prstGeom>
              <a:solidFill>
                <a:schemeClr val="bg1">
                  <a:lumMod val="9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13"/>
              </a:p>
            </p:txBody>
          </p:sp>
          <p:cxnSp>
            <p:nvCxnSpPr>
              <p:cNvPr id="53" name="Connecteur droit 73">
                <a:extLst>
                  <a:ext uri="{FF2B5EF4-FFF2-40B4-BE49-F238E27FC236}">
                    <a16:creationId xmlns:a16="http://schemas.microsoft.com/office/drawing/2014/main" id="{1DF74E57-3338-8A02-DC43-9B0AB0B9E8C4}"/>
                  </a:ext>
                </a:extLst>
              </p:cNvPr>
              <p:cNvCxnSpPr>
                <a:cxnSpLocks/>
              </p:cNvCxnSpPr>
              <p:nvPr/>
            </p:nvCxnSpPr>
            <p:spPr>
              <a:xfrm>
                <a:off x="990599" y="1190625"/>
                <a:ext cx="153315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4" name="ZoneTexte 74">
                <a:extLst>
                  <a:ext uri="{FF2B5EF4-FFF2-40B4-BE49-F238E27FC236}">
                    <a16:creationId xmlns:a16="http://schemas.microsoft.com/office/drawing/2014/main" id="{104184A7-C294-C965-BF04-CC5D79E2DBD5}"/>
                  </a:ext>
                </a:extLst>
              </p:cNvPr>
              <p:cNvSpPr txBox="1"/>
              <p:nvPr/>
            </p:nvSpPr>
            <p:spPr>
              <a:xfrm>
                <a:off x="999936" y="729820"/>
                <a:ext cx="1523815" cy="492612"/>
              </a:xfrm>
              <a:prstGeom prst="rect">
                <a:avLst/>
              </a:prstGeom>
              <a:noFill/>
            </p:spPr>
            <p:txBody>
              <a:bodyPr wrap="square" rtlCol="0">
                <a:spAutoFit/>
              </a:bodyPr>
              <a:lstStyle/>
              <a:p>
                <a:pPr algn="ctr"/>
                <a:r>
                  <a:rPr lang="fr-FR" sz="788" i="1" dirty="0">
                    <a:latin typeface="Courier New" panose="02070309020205020404" pitchFamily="49" charset="0"/>
                    <a:cs typeface="Courier New" panose="02070309020205020404" pitchFamily="49" charset="0"/>
                  </a:rPr>
                  <a:t>&lt;&lt;</a:t>
                </a:r>
                <a:r>
                  <a:rPr lang="fr-FR" sz="788" i="1" dirty="0" err="1">
                    <a:latin typeface="Courier New" panose="02070309020205020404" pitchFamily="49" charset="0"/>
                    <a:cs typeface="Courier New" panose="02070309020205020404" pitchFamily="49" charset="0"/>
                  </a:rPr>
                  <a:t>enumeration</a:t>
                </a:r>
                <a:r>
                  <a:rPr lang="fr-FR" sz="788" i="1" dirty="0">
                    <a:latin typeface="Courier New" panose="02070309020205020404" pitchFamily="49" charset="0"/>
                    <a:cs typeface="Courier New" panose="02070309020205020404" pitchFamily="49" charset="0"/>
                  </a:rPr>
                  <a:t>&gt;&gt;</a:t>
                </a:r>
                <a:endParaRPr lang="fr-FR" sz="1013" i="1" dirty="0">
                  <a:latin typeface="Courier New" panose="02070309020205020404" pitchFamily="49" charset="0"/>
                  <a:cs typeface="Courier New" panose="02070309020205020404" pitchFamily="49" charset="0"/>
                </a:endParaRPr>
              </a:p>
              <a:p>
                <a:pPr algn="ctr"/>
                <a:r>
                  <a:rPr lang="fr-FR" sz="1013" b="1" dirty="0">
                    <a:latin typeface="Courier New" panose="02070309020205020404" pitchFamily="49" charset="0"/>
                    <a:cs typeface="Courier New" panose="02070309020205020404" pitchFamily="49" charset="0"/>
                  </a:rPr>
                  <a:t>Kind</a:t>
                </a:r>
              </a:p>
            </p:txBody>
          </p:sp>
        </p:grpSp>
        <p:sp>
          <p:nvSpPr>
            <p:cNvPr id="50" name="ZoneTexte 79">
              <a:extLst>
                <a:ext uri="{FF2B5EF4-FFF2-40B4-BE49-F238E27FC236}">
                  <a16:creationId xmlns:a16="http://schemas.microsoft.com/office/drawing/2014/main" id="{3451D986-64B9-23AE-27DE-D84C92D2B18A}"/>
                </a:ext>
              </a:extLst>
            </p:cNvPr>
            <p:cNvSpPr txBox="1"/>
            <p:nvPr/>
          </p:nvSpPr>
          <p:spPr>
            <a:xfrm>
              <a:off x="279795" y="1736016"/>
              <a:ext cx="1356643" cy="430886"/>
            </a:xfrm>
            <a:prstGeom prst="rect">
              <a:avLst/>
            </a:prstGeom>
            <a:noFill/>
          </p:spPr>
          <p:txBody>
            <a:bodyPr wrap="square" rtlCol="0">
              <a:spAutoFit/>
            </a:bodyPr>
            <a:lstStyle/>
            <a:p>
              <a:pPr marL="171450" indent="-171450">
                <a:buFontTx/>
                <a:buChar char="-"/>
              </a:pPr>
              <a:r>
                <a:rPr lang="fr-FR" sz="750" b="1" dirty="0">
                  <a:latin typeface="Courier New" panose="02070309020205020404" pitchFamily="49" charset="0"/>
                  <a:cs typeface="Courier New" panose="02070309020205020404" pitchFamily="49" charset="0"/>
                </a:rPr>
                <a:t>INITIAL</a:t>
              </a:r>
            </a:p>
            <a:p>
              <a:pPr marL="171450" indent="-171450">
                <a:buFontTx/>
                <a:buChar char="-"/>
              </a:pPr>
              <a:r>
                <a:rPr lang="fr-FR" sz="750" b="1" dirty="0">
                  <a:latin typeface="Courier New" panose="02070309020205020404" pitchFamily="49" charset="0"/>
                  <a:cs typeface="Courier New" panose="02070309020205020404" pitchFamily="49" charset="0"/>
                </a:rPr>
                <a:t>REGULAR</a:t>
              </a:r>
            </a:p>
          </p:txBody>
        </p:sp>
      </p:grpSp>
      <p:sp>
        <p:nvSpPr>
          <p:cNvPr id="58" name="ZoneTexte 107">
            <a:extLst>
              <a:ext uri="{FF2B5EF4-FFF2-40B4-BE49-F238E27FC236}">
                <a16:creationId xmlns:a16="http://schemas.microsoft.com/office/drawing/2014/main" id="{C3103FED-E050-E3AA-E99B-79E136EBE1E8}"/>
              </a:ext>
            </a:extLst>
          </p:cNvPr>
          <p:cNvSpPr txBox="1"/>
          <p:nvPr/>
        </p:nvSpPr>
        <p:spPr>
          <a:xfrm>
            <a:off x="10533507" y="3587591"/>
            <a:ext cx="714246" cy="400110"/>
          </a:xfrm>
          <a:prstGeom prst="rect">
            <a:avLst/>
          </a:prstGeom>
          <a:noFill/>
        </p:spPr>
        <p:txBody>
          <a:bodyPr wrap="square" rtlCol="0">
            <a:spAutoFit/>
          </a:bodyPr>
          <a:lstStyle/>
          <a:p>
            <a:r>
              <a:rPr lang="fr-FR" sz="2000" b="1" dirty="0" err="1">
                <a:latin typeface="+mj-lt"/>
              </a:rPr>
              <a:t>View</a:t>
            </a:r>
            <a:endParaRPr lang="fr-BE" sz="1200" b="1" dirty="0">
              <a:latin typeface="+mj-lt"/>
            </a:endParaRPr>
          </a:p>
        </p:txBody>
      </p:sp>
      <p:sp>
        <p:nvSpPr>
          <p:cNvPr id="36" name="Title 35">
            <a:extLst>
              <a:ext uri="{FF2B5EF4-FFF2-40B4-BE49-F238E27FC236}">
                <a16:creationId xmlns:a16="http://schemas.microsoft.com/office/drawing/2014/main" id="{52672E82-2C88-390D-7D64-559573634D46}"/>
              </a:ext>
            </a:extLst>
          </p:cNvPr>
          <p:cNvSpPr>
            <a:spLocks noGrp="1"/>
          </p:cNvSpPr>
          <p:nvPr>
            <p:ph type="title"/>
          </p:nvPr>
        </p:nvSpPr>
        <p:spPr>
          <a:xfrm>
            <a:off x="1011767" y="443931"/>
            <a:ext cx="10075333" cy="718717"/>
          </a:xfrm>
        </p:spPr>
        <p:txBody>
          <a:bodyPr/>
          <a:lstStyle/>
          <a:p>
            <a:r>
              <a:rPr kumimoji="0" lang="en-US" sz="3600" b="1" i="0" u="none" strike="noStrike" kern="1200" cap="none" spc="0" normalizeH="0" baseline="0" noProof="0" dirty="0">
                <a:ln>
                  <a:noFill/>
                </a:ln>
                <a:effectLst/>
                <a:uLnTx/>
                <a:uFillTx/>
                <a:latin typeface="Calibri"/>
                <a:ea typeface="+mj-ea"/>
                <a:cs typeface="+mj-cs"/>
              </a:rPr>
              <a:t>Define view type and view based on MM</a:t>
            </a:r>
            <a:endParaRPr lang="en-US" dirty="0"/>
          </a:p>
        </p:txBody>
      </p:sp>
      <p:cxnSp>
        <p:nvCxnSpPr>
          <p:cNvPr id="55" name="Connecteur droit 106">
            <a:extLst>
              <a:ext uri="{FF2B5EF4-FFF2-40B4-BE49-F238E27FC236}">
                <a16:creationId xmlns:a16="http://schemas.microsoft.com/office/drawing/2014/main" id="{0280CDF5-C9ED-9C9C-5111-BE7226F604B1}"/>
              </a:ext>
            </a:extLst>
          </p:cNvPr>
          <p:cNvCxnSpPr>
            <a:cxnSpLocks/>
          </p:cNvCxnSpPr>
          <p:nvPr/>
        </p:nvCxnSpPr>
        <p:spPr>
          <a:xfrm flipV="1">
            <a:off x="742951" y="3559413"/>
            <a:ext cx="10600552" cy="28178"/>
          </a:xfrm>
          <a:prstGeom prst="line">
            <a:avLst/>
          </a:prstGeom>
          <a:ln w="63500">
            <a:solidFill>
              <a:schemeClr val="bg1">
                <a:lumMod val="7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56" name="Connecteur droit 106">
            <a:extLst>
              <a:ext uri="{FF2B5EF4-FFF2-40B4-BE49-F238E27FC236}">
                <a16:creationId xmlns:a16="http://schemas.microsoft.com/office/drawing/2014/main" id="{C63EC021-CB46-DFD7-BD4B-09DDE08E5D68}"/>
              </a:ext>
            </a:extLst>
          </p:cNvPr>
          <p:cNvCxnSpPr>
            <a:cxnSpLocks/>
          </p:cNvCxnSpPr>
          <p:nvPr/>
        </p:nvCxnSpPr>
        <p:spPr>
          <a:xfrm>
            <a:off x="7755578" y="3550410"/>
            <a:ext cx="0" cy="2273120"/>
          </a:xfrm>
          <a:prstGeom prst="line">
            <a:avLst/>
          </a:prstGeom>
          <a:ln w="63500">
            <a:solidFill>
              <a:schemeClr val="bg1">
                <a:lumMod val="75000"/>
              </a:schemeClr>
            </a:solidFill>
            <a:prstDash val="lgDash"/>
          </a:ln>
        </p:spPr>
        <p:style>
          <a:lnRef idx="1">
            <a:schemeClr val="accent1"/>
          </a:lnRef>
          <a:fillRef idx="0">
            <a:schemeClr val="accent1"/>
          </a:fillRef>
          <a:effectRef idx="0">
            <a:schemeClr val="accent1"/>
          </a:effectRef>
          <a:fontRef idx="minor">
            <a:schemeClr val="tx1"/>
          </a:fontRef>
        </p:style>
      </p:cxnSp>
      <p:sp>
        <p:nvSpPr>
          <p:cNvPr id="60" name="ZoneTexte 3">
            <a:extLst>
              <a:ext uri="{FF2B5EF4-FFF2-40B4-BE49-F238E27FC236}">
                <a16:creationId xmlns:a16="http://schemas.microsoft.com/office/drawing/2014/main" id="{212D25A8-30C5-7E69-5F54-83924808C24D}"/>
              </a:ext>
            </a:extLst>
          </p:cNvPr>
          <p:cNvSpPr txBox="1"/>
          <p:nvPr/>
        </p:nvSpPr>
        <p:spPr>
          <a:xfrm>
            <a:off x="7956605" y="3669833"/>
            <a:ext cx="2765509" cy="2123658"/>
          </a:xfrm>
          <a:prstGeom prst="rect">
            <a:avLst/>
          </a:prstGeom>
          <a:noFill/>
          <a:ln>
            <a:noFill/>
          </a:ln>
        </p:spPr>
        <p:txBody>
          <a:bodyPr wrap="square" rtlCol="0">
            <a:spAutoFit/>
          </a:bodyPr>
          <a:lstStyle/>
          <a:p>
            <a:r>
              <a:rPr lang="fr-FR" sz="1100" b="1" dirty="0" err="1">
                <a:solidFill>
                  <a:srgbClr val="FF0000"/>
                </a:solidFill>
                <a:latin typeface="Courier New" panose="02070309020205020404" pitchFamily="49" charset="0"/>
                <a:cs typeface="Courier New" panose="02070309020205020404" pitchFamily="49" charset="0"/>
              </a:rPr>
              <a:t>fsm</a:t>
            </a:r>
            <a:r>
              <a:rPr lang="fr-FR" sz="1100" dirty="0">
                <a:latin typeface="Courier New" panose="02070309020205020404" pitchFamily="49" charset="0"/>
                <a:cs typeface="Courier New" panose="02070309020205020404" pitchFamily="49" charset="0"/>
              </a:rPr>
              <a:t> </a:t>
            </a:r>
            <a:r>
              <a:rPr lang="fr-BE" sz="1100" dirty="0">
                <a:latin typeface="Courier New" panose="02070309020205020404" pitchFamily="49" charset="0"/>
                <a:cs typeface="Courier New" panose="02070309020205020404" pitchFamily="49" charset="0"/>
              </a:rPr>
              <a:t>"</a:t>
            </a:r>
            <a:r>
              <a:rPr lang="fr-FR" sz="1100" dirty="0">
                <a:latin typeface="Courier New" panose="02070309020205020404" pitchFamily="49" charset="0"/>
                <a:cs typeface="Courier New" panose="02070309020205020404" pitchFamily="49" charset="0"/>
              </a:rPr>
              <a:t>Simple FSM</a:t>
            </a:r>
            <a:r>
              <a:rPr lang="fr-BE" sz="1100" dirty="0">
                <a:latin typeface="Courier New" panose="02070309020205020404" pitchFamily="49" charset="0"/>
                <a:cs typeface="Courier New" panose="02070309020205020404" pitchFamily="49" charset="0"/>
              </a:rPr>
              <a:t>"</a:t>
            </a:r>
            <a:endParaRPr lang="fr-FR" sz="1100" dirty="0">
              <a:latin typeface="Courier New" panose="02070309020205020404" pitchFamily="49" charset="0"/>
              <a:cs typeface="Courier New" panose="02070309020205020404" pitchFamily="49" charset="0"/>
            </a:endParaRPr>
          </a:p>
          <a:p>
            <a:r>
              <a:rPr lang="fr-FR" sz="1100" b="1" dirty="0">
                <a:solidFill>
                  <a:srgbClr val="FF0000"/>
                </a:solidFill>
                <a:latin typeface="Courier New" panose="02070309020205020404" pitchFamily="49" charset="0"/>
                <a:cs typeface="Courier New" panose="02070309020205020404" pitchFamily="49" charset="0"/>
              </a:rPr>
              <a:t>  </a:t>
            </a:r>
            <a:r>
              <a:rPr lang="fr-FR" sz="1100" b="1" dirty="0" err="1">
                <a:solidFill>
                  <a:srgbClr val="FF0000"/>
                </a:solidFill>
                <a:latin typeface="Courier New" panose="02070309020205020404" pitchFamily="49" charset="0"/>
                <a:cs typeface="Courier New" panose="02070309020205020404" pitchFamily="49" charset="0"/>
              </a:rPr>
              <a:t>number</a:t>
            </a:r>
            <a:r>
              <a:rPr lang="fr-FR" sz="1100" b="1" dirty="0">
                <a:solidFill>
                  <a:srgbClr val="FF0000"/>
                </a:solidFill>
                <a:latin typeface="Courier New" panose="02070309020205020404" pitchFamily="49" charset="0"/>
                <a:cs typeface="Courier New" panose="02070309020205020404" pitchFamily="49" charset="0"/>
              </a:rPr>
              <a:t> of states      = </a:t>
            </a:r>
            <a:r>
              <a:rPr lang="fr-FR" sz="1100" dirty="0">
                <a:latin typeface="Courier New" panose="02070309020205020404" pitchFamily="49" charset="0"/>
                <a:cs typeface="Courier New" panose="02070309020205020404" pitchFamily="49" charset="0"/>
              </a:rPr>
              <a:t>4</a:t>
            </a:r>
          </a:p>
          <a:p>
            <a:r>
              <a:rPr lang="fr-FR" sz="1100" b="1" dirty="0">
                <a:solidFill>
                  <a:srgbClr val="FF0000"/>
                </a:solidFill>
                <a:latin typeface="Courier New" panose="02070309020205020404" pitchFamily="49" charset="0"/>
                <a:cs typeface="Courier New" panose="02070309020205020404" pitchFamily="49" charset="0"/>
              </a:rPr>
              <a:t>  </a:t>
            </a:r>
            <a:r>
              <a:rPr lang="fr-FR" sz="1100" b="1" dirty="0" err="1">
                <a:solidFill>
                  <a:srgbClr val="FF0000"/>
                </a:solidFill>
                <a:latin typeface="Courier New" panose="02070309020205020404" pitchFamily="49" charset="0"/>
                <a:cs typeface="Courier New" panose="02070309020205020404" pitchFamily="49" charset="0"/>
              </a:rPr>
              <a:t>number</a:t>
            </a:r>
            <a:r>
              <a:rPr lang="fr-FR" sz="1100" b="1" dirty="0">
                <a:solidFill>
                  <a:srgbClr val="FF0000"/>
                </a:solidFill>
                <a:latin typeface="Courier New" panose="02070309020205020404" pitchFamily="49" charset="0"/>
                <a:cs typeface="Courier New" panose="02070309020205020404" pitchFamily="49" charset="0"/>
              </a:rPr>
              <a:t> of transitions = </a:t>
            </a:r>
            <a:r>
              <a:rPr lang="fr-FR" sz="1100" dirty="0">
                <a:latin typeface="Courier New" panose="02070309020205020404" pitchFamily="49" charset="0"/>
                <a:cs typeface="Courier New" panose="02070309020205020404" pitchFamily="49" charset="0"/>
              </a:rPr>
              <a:t>6</a:t>
            </a:r>
          </a:p>
          <a:p>
            <a:r>
              <a:rPr lang="fr-FR" sz="1100" b="1" dirty="0">
                <a:solidFill>
                  <a:srgbClr val="FF0000"/>
                </a:solidFill>
                <a:latin typeface="Courier New" panose="02070309020205020404" pitchFamily="49" charset="0"/>
                <a:cs typeface="Courier New" panose="02070309020205020404" pitchFamily="49" charset="0"/>
              </a:rPr>
              <a:t>  state</a:t>
            </a:r>
            <a:r>
              <a:rPr lang="fr-FR" sz="1100" dirty="0">
                <a:latin typeface="Courier New" panose="02070309020205020404" pitchFamily="49" charset="0"/>
                <a:cs typeface="Courier New" panose="02070309020205020404" pitchFamily="49" charset="0"/>
              </a:rPr>
              <a:t> </a:t>
            </a:r>
            <a:r>
              <a:rPr lang="fr-BE" sz="1100" dirty="0">
                <a:latin typeface="Courier New" panose="02070309020205020404" pitchFamily="49" charset="0"/>
                <a:cs typeface="Courier New" panose="02070309020205020404" pitchFamily="49" charset="0"/>
              </a:rPr>
              <a:t>"</a:t>
            </a:r>
            <a:r>
              <a:rPr lang="fr-FR" sz="1100" dirty="0">
                <a:latin typeface="Courier New" panose="02070309020205020404" pitchFamily="49" charset="0"/>
                <a:cs typeface="Courier New" panose="02070309020205020404" pitchFamily="49" charset="0"/>
              </a:rPr>
              <a:t>1</a:t>
            </a:r>
            <a:r>
              <a:rPr lang="fr-BE" sz="1100" dirty="0">
                <a:latin typeface="Courier New" panose="02070309020205020404" pitchFamily="49" charset="0"/>
                <a:cs typeface="Courier New" panose="02070309020205020404" pitchFamily="49" charset="0"/>
              </a:rPr>
              <a:t>" </a:t>
            </a:r>
            <a:r>
              <a:rPr lang="fr-BE" sz="1100" b="1" dirty="0">
                <a:solidFill>
                  <a:srgbClr val="FF0000"/>
                </a:solidFill>
                <a:latin typeface="Courier New" panose="02070309020205020404" pitchFamily="49" charset="0"/>
                <a:cs typeface="Courier New" panose="02070309020205020404" pitchFamily="49" charset="0"/>
              </a:rPr>
              <a:t>initial</a:t>
            </a:r>
            <a:endParaRPr lang="fr-FR" sz="1100" b="1" dirty="0">
              <a:solidFill>
                <a:srgbClr val="FF0000"/>
              </a:solidFill>
              <a:latin typeface="Courier New" panose="02070309020205020404" pitchFamily="49" charset="0"/>
              <a:cs typeface="Courier New" panose="02070309020205020404" pitchFamily="49" charset="0"/>
            </a:endParaRPr>
          </a:p>
          <a:p>
            <a:r>
              <a:rPr lang="fr-FR" sz="1100" dirty="0">
                <a:latin typeface="Courier New" panose="02070309020205020404" pitchFamily="49" charset="0"/>
                <a:cs typeface="Courier New" panose="02070309020205020404" pitchFamily="49" charset="0"/>
              </a:rPr>
              <a:t>     </a:t>
            </a:r>
            <a:r>
              <a:rPr lang="fr-FR" sz="1100" b="1" dirty="0">
                <a:solidFill>
                  <a:srgbClr val="FF0000"/>
                </a:solidFill>
                <a:latin typeface="Courier New" panose="02070309020205020404" pitchFamily="49" charset="0"/>
                <a:cs typeface="Courier New" panose="02070309020205020404" pitchFamily="49" charset="0"/>
              </a:rPr>
              <a:t>transition</a:t>
            </a:r>
            <a:r>
              <a:rPr lang="fr-FR" sz="1100" dirty="0">
                <a:latin typeface="Courier New" panose="02070309020205020404" pitchFamily="49" charset="0"/>
                <a:cs typeface="Courier New" panose="02070309020205020404" pitchFamily="49" charset="0"/>
              </a:rPr>
              <a:t> </a:t>
            </a:r>
            <a:r>
              <a:rPr lang="fr-BE" sz="1100" dirty="0">
                <a:latin typeface="Courier New" panose="02070309020205020404" pitchFamily="49" charset="0"/>
                <a:cs typeface="Courier New" panose="02070309020205020404" pitchFamily="49" charset="0"/>
              </a:rPr>
              <a:t>"</a:t>
            </a:r>
            <a:r>
              <a:rPr lang="fr-FR" sz="1100" dirty="0">
                <a:latin typeface="Courier New" panose="02070309020205020404" pitchFamily="49" charset="0"/>
                <a:cs typeface="Courier New" panose="02070309020205020404" pitchFamily="49" charset="0"/>
              </a:rPr>
              <a:t>a</a:t>
            </a:r>
            <a:r>
              <a:rPr lang="fr-BE" sz="1100" dirty="0">
                <a:latin typeface="Courier New" panose="02070309020205020404" pitchFamily="49" charset="0"/>
                <a:cs typeface="Courier New" panose="02070309020205020404" pitchFamily="49" charset="0"/>
              </a:rPr>
              <a:t>"</a:t>
            </a:r>
            <a:r>
              <a:rPr lang="fr-FR" sz="1100" dirty="0">
                <a:latin typeface="Courier New" panose="02070309020205020404" pitchFamily="49" charset="0"/>
                <a:cs typeface="Courier New" panose="02070309020205020404" pitchFamily="49" charset="0"/>
              </a:rPr>
              <a:t> </a:t>
            </a:r>
            <a:r>
              <a:rPr lang="fr-FR" sz="1100" b="1" dirty="0">
                <a:solidFill>
                  <a:srgbClr val="FF0000"/>
                </a:solidFill>
                <a:latin typeface="Courier New" panose="02070309020205020404" pitchFamily="49" charset="0"/>
                <a:cs typeface="Courier New" panose="02070309020205020404" pitchFamily="49" charset="0"/>
              </a:rPr>
              <a:t>to</a:t>
            </a:r>
            <a:r>
              <a:rPr lang="fr-FR" sz="1100" dirty="0">
                <a:latin typeface="Courier New" panose="02070309020205020404" pitchFamily="49" charset="0"/>
                <a:cs typeface="Courier New" panose="02070309020205020404" pitchFamily="49" charset="0"/>
              </a:rPr>
              <a:t> </a:t>
            </a:r>
            <a:r>
              <a:rPr lang="fr-BE" sz="1100" dirty="0">
                <a:latin typeface="Courier New" panose="02070309020205020404" pitchFamily="49" charset="0"/>
                <a:cs typeface="Courier New" panose="02070309020205020404" pitchFamily="49" charset="0"/>
              </a:rPr>
              <a:t>"</a:t>
            </a:r>
            <a:r>
              <a:rPr lang="fr-FR" sz="1100" dirty="0">
                <a:latin typeface="Courier New" panose="02070309020205020404" pitchFamily="49" charset="0"/>
                <a:cs typeface="Courier New" panose="02070309020205020404" pitchFamily="49" charset="0"/>
              </a:rPr>
              <a:t>2</a:t>
            </a:r>
            <a:r>
              <a:rPr lang="fr-BE" sz="1100" dirty="0">
                <a:latin typeface="Courier New" panose="02070309020205020404" pitchFamily="49" charset="0"/>
                <a:cs typeface="Courier New" panose="02070309020205020404" pitchFamily="49" charset="0"/>
              </a:rPr>
              <a:t>"</a:t>
            </a:r>
            <a:endParaRPr lang="fr-FR" sz="1100" dirty="0">
              <a:latin typeface="Courier New" panose="02070309020205020404" pitchFamily="49" charset="0"/>
              <a:cs typeface="Courier New" panose="02070309020205020404" pitchFamily="49" charset="0"/>
            </a:endParaRPr>
          </a:p>
          <a:p>
            <a:r>
              <a:rPr lang="fr-FR" sz="1100" b="1" dirty="0">
                <a:solidFill>
                  <a:srgbClr val="FF0000"/>
                </a:solidFill>
                <a:latin typeface="Courier New" panose="02070309020205020404" pitchFamily="49" charset="0"/>
                <a:cs typeface="Courier New" panose="02070309020205020404" pitchFamily="49" charset="0"/>
              </a:rPr>
              <a:t>  </a:t>
            </a:r>
            <a:r>
              <a:rPr lang="fr-FR" sz="1100" b="1" dirty="0" err="1">
                <a:solidFill>
                  <a:srgbClr val="FF0000"/>
                </a:solidFill>
                <a:latin typeface="Courier New" panose="02070309020205020404" pitchFamily="49" charset="0"/>
                <a:cs typeface="Courier New" panose="02070309020205020404" pitchFamily="49" charset="0"/>
              </a:rPr>
              <a:t>endstate</a:t>
            </a:r>
            <a:endParaRPr lang="fr-FR" sz="1100" b="1" dirty="0">
              <a:solidFill>
                <a:srgbClr val="FF0000"/>
              </a:solidFill>
              <a:latin typeface="Courier New" panose="02070309020205020404" pitchFamily="49" charset="0"/>
              <a:cs typeface="Courier New" panose="02070309020205020404" pitchFamily="49" charset="0"/>
            </a:endParaRPr>
          </a:p>
          <a:p>
            <a:r>
              <a:rPr lang="fr-BE" sz="1100" b="1" dirty="0">
                <a:solidFill>
                  <a:srgbClr val="FF0000"/>
                </a:solidFill>
                <a:latin typeface="Courier New" panose="02070309020205020404" pitchFamily="49" charset="0"/>
                <a:cs typeface="Courier New" panose="02070309020205020404" pitchFamily="49" charset="0"/>
              </a:rPr>
              <a:t>  state</a:t>
            </a:r>
            <a:r>
              <a:rPr lang="fr-BE" sz="1100" dirty="0">
                <a:latin typeface="Courier New" panose="02070309020205020404" pitchFamily="49" charset="0"/>
                <a:cs typeface="Courier New" panose="02070309020205020404" pitchFamily="49" charset="0"/>
              </a:rPr>
              <a:t> "2"</a:t>
            </a:r>
          </a:p>
          <a:p>
            <a:r>
              <a:rPr lang="fr-BE" sz="1100" dirty="0">
                <a:latin typeface="Courier New" panose="02070309020205020404" pitchFamily="49" charset="0"/>
                <a:cs typeface="Courier New" panose="02070309020205020404" pitchFamily="49" charset="0"/>
              </a:rPr>
              <a:t>    </a:t>
            </a:r>
            <a:r>
              <a:rPr lang="fr-BE" sz="1100" b="1" dirty="0">
                <a:solidFill>
                  <a:srgbClr val="FF0000"/>
                </a:solidFill>
                <a:latin typeface="Courier New" panose="02070309020205020404" pitchFamily="49" charset="0"/>
                <a:cs typeface="Courier New" panose="02070309020205020404" pitchFamily="49" charset="0"/>
              </a:rPr>
              <a:t>transition</a:t>
            </a:r>
            <a:r>
              <a:rPr lang="fr-BE" sz="1100" dirty="0">
                <a:latin typeface="Courier New" panose="02070309020205020404" pitchFamily="49" charset="0"/>
                <a:cs typeface="Courier New" panose="02070309020205020404" pitchFamily="49" charset="0"/>
              </a:rPr>
              <a:t> "b" </a:t>
            </a:r>
            <a:r>
              <a:rPr lang="fr-BE" sz="1100" b="1" dirty="0">
                <a:solidFill>
                  <a:srgbClr val="FF0000"/>
                </a:solidFill>
                <a:latin typeface="Courier New" panose="02070309020205020404" pitchFamily="49" charset="0"/>
                <a:cs typeface="Courier New" panose="02070309020205020404" pitchFamily="49" charset="0"/>
              </a:rPr>
              <a:t>to</a:t>
            </a:r>
            <a:r>
              <a:rPr lang="fr-BE" sz="1100" dirty="0">
                <a:latin typeface="Courier New" panose="02070309020205020404" pitchFamily="49" charset="0"/>
                <a:cs typeface="Courier New" panose="02070309020205020404" pitchFamily="49" charset="0"/>
              </a:rPr>
              <a:t> "1"</a:t>
            </a:r>
          </a:p>
          <a:p>
            <a:r>
              <a:rPr lang="fr-BE" sz="1100" dirty="0">
                <a:latin typeface="Courier New" panose="02070309020205020404" pitchFamily="49" charset="0"/>
                <a:cs typeface="Courier New" panose="02070309020205020404" pitchFamily="49" charset="0"/>
              </a:rPr>
              <a:t>    </a:t>
            </a:r>
            <a:r>
              <a:rPr lang="fr-BE" sz="1100" b="1" dirty="0">
                <a:solidFill>
                  <a:srgbClr val="FF0000"/>
                </a:solidFill>
                <a:latin typeface="Courier New" panose="02070309020205020404" pitchFamily="49" charset="0"/>
                <a:cs typeface="Courier New" panose="02070309020205020404" pitchFamily="49" charset="0"/>
              </a:rPr>
              <a:t>transition</a:t>
            </a:r>
            <a:r>
              <a:rPr lang="fr-BE" sz="1100" dirty="0">
                <a:latin typeface="Courier New" panose="02070309020205020404" pitchFamily="49" charset="0"/>
                <a:cs typeface="Courier New" panose="02070309020205020404" pitchFamily="49" charset="0"/>
              </a:rPr>
              <a:t> "c" </a:t>
            </a:r>
            <a:r>
              <a:rPr lang="fr-BE" sz="1100" b="1" dirty="0">
                <a:solidFill>
                  <a:srgbClr val="FF0000"/>
                </a:solidFill>
                <a:latin typeface="Courier New" panose="02070309020205020404" pitchFamily="49" charset="0"/>
                <a:cs typeface="Courier New" panose="02070309020205020404" pitchFamily="49" charset="0"/>
              </a:rPr>
              <a:t>to</a:t>
            </a:r>
            <a:r>
              <a:rPr lang="fr-BE" sz="1100" dirty="0">
                <a:latin typeface="Courier New" panose="02070309020205020404" pitchFamily="49" charset="0"/>
                <a:cs typeface="Courier New" panose="02070309020205020404" pitchFamily="49" charset="0"/>
              </a:rPr>
              <a:t> "3"</a:t>
            </a:r>
          </a:p>
          <a:p>
            <a:r>
              <a:rPr lang="fr-BE" sz="1100" b="1" dirty="0">
                <a:solidFill>
                  <a:srgbClr val="FF0000"/>
                </a:solidFill>
                <a:latin typeface="Courier New" panose="02070309020205020404" pitchFamily="49" charset="0"/>
                <a:cs typeface="Courier New" panose="02070309020205020404" pitchFamily="49" charset="0"/>
              </a:rPr>
              <a:t>  </a:t>
            </a:r>
            <a:r>
              <a:rPr lang="fr-BE" sz="1100" b="1" dirty="0" err="1">
                <a:solidFill>
                  <a:srgbClr val="FF0000"/>
                </a:solidFill>
                <a:latin typeface="Courier New" panose="02070309020205020404" pitchFamily="49" charset="0"/>
                <a:cs typeface="Courier New" panose="02070309020205020404" pitchFamily="49" charset="0"/>
              </a:rPr>
              <a:t>endstate</a:t>
            </a:r>
            <a:endParaRPr lang="fr-BE" sz="1100" b="1" dirty="0">
              <a:solidFill>
                <a:srgbClr val="FF0000"/>
              </a:solidFill>
              <a:latin typeface="Courier New" panose="02070309020205020404" pitchFamily="49" charset="0"/>
              <a:cs typeface="Courier New" panose="02070309020205020404" pitchFamily="49" charset="0"/>
            </a:endParaRPr>
          </a:p>
          <a:p>
            <a:r>
              <a:rPr lang="fr-BE" sz="1100" b="1" dirty="0">
                <a:solidFill>
                  <a:srgbClr val="FF0000"/>
                </a:solidFill>
                <a:latin typeface="Courier New" panose="02070309020205020404" pitchFamily="49" charset="0"/>
                <a:cs typeface="Courier New" panose="02070309020205020404" pitchFamily="49" charset="0"/>
              </a:rPr>
              <a:t>  ...</a:t>
            </a:r>
          </a:p>
          <a:p>
            <a:r>
              <a:rPr lang="fr-BE" sz="1100" b="1" dirty="0" err="1">
                <a:solidFill>
                  <a:srgbClr val="FF0000"/>
                </a:solidFill>
                <a:latin typeface="Courier New" panose="02070309020205020404" pitchFamily="49" charset="0"/>
                <a:cs typeface="Courier New" panose="02070309020205020404" pitchFamily="49" charset="0"/>
              </a:rPr>
              <a:t>endfsm</a:t>
            </a:r>
            <a:endParaRPr lang="fr-FR" sz="1100" b="1" dirty="0">
              <a:solidFill>
                <a:srgbClr val="FF000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159436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8"/>
                                        </p:tgtEl>
                                        <p:attrNameLst>
                                          <p:attrName>style.visibility</p:attrName>
                                        </p:attrNameLst>
                                      </p:cBhvr>
                                      <p:to>
                                        <p:strVal val="visible"/>
                                      </p:to>
                                    </p:set>
                                    <p:animEffect transition="in" filter="fade">
                                      <p:cBhvr>
                                        <p:cTn id="7" dur="500"/>
                                        <p:tgtEl>
                                          <p:spTgt spid="108"/>
                                        </p:tgtEl>
                                      </p:cBhvr>
                                    </p:animEffect>
                                  </p:childTnLst>
                                </p:cTn>
                              </p:par>
                              <p:par>
                                <p:cTn id="8" presetID="10" presetClass="entr" presetSubtype="0" fill="hold" nodeType="withEffect">
                                  <p:stCondLst>
                                    <p:cond delay="0"/>
                                  </p:stCondLst>
                                  <p:childTnLst>
                                    <p:set>
                                      <p:cBhvr>
                                        <p:cTn id="9" dur="1" fill="hold">
                                          <p:stCondLst>
                                            <p:cond delay="0"/>
                                          </p:stCondLst>
                                        </p:cTn>
                                        <p:tgtEl>
                                          <p:spTgt spid="67"/>
                                        </p:tgtEl>
                                        <p:attrNameLst>
                                          <p:attrName>style.visibility</p:attrName>
                                        </p:attrNameLst>
                                      </p:cBhvr>
                                      <p:to>
                                        <p:strVal val="visible"/>
                                      </p:to>
                                    </p:set>
                                    <p:animEffect transition="in" filter="fade">
                                      <p:cBhvr>
                                        <p:cTn id="10" dur="500"/>
                                        <p:tgtEl>
                                          <p:spTgt spid="67"/>
                                        </p:tgtEl>
                                      </p:cBhvr>
                                    </p:animEffect>
                                  </p:childTnLst>
                                </p:cTn>
                              </p:par>
                              <p:par>
                                <p:cTn id="11" presetID="10" presetClass="entr" presetSubtype="0" fill="hold" nodeType="withEffect">
                                  <p:stCondLst>
                                    <p:cond delay="0"/>
                                  </p:stCondLst>
                                  <p:childTnLst>
                                    <p:set>
                                      <p:cBhvr>
                                        <p:cTn id="12" dur="1" fill="hold">
                                          <p:stCondLst>
                                            <p:cond delay="0"/>
                                          </p:stCondLst>
                                        </p:cTn>
                                        <p:tgtEl>
                                          <p:spTgt spid="55"/>
                                        </p:tgtEl>
                                        <p:attrNameLst>
                                          <p:attrName>style.visibility</p:attrName>
                                        </p:attrNameLst>
                                      </p:cBhvr>
                                      <p:to>
                                        <p:strVal val="visible"/>
                                      </p:to>
                                    </p:set>
                                    <p:animEffect transition="in" filter="fade">
                                      <p:cBhvr>
                                        <p:cTn id="13" dur="500"/>
                                        <p:tgtEl>
                                          <p:spTgt spid="55"/>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58"/>
                                        </p:tgtEl>
                                        <p:attrNameLst>
                                          <p:attrName>style.visibility</p:attrName>
                                        </p:attrNameLst>
                                      </p:cBhvr>
                                      <p:to>
                                        <p:strVal val="visible"/>
                                      </p:to>
                                    </p:set>
                                    <p:animEffect transition="in" filter="fade">
                                      <p:cBhvr>
                                        <p:cTn id="18" dur="500"/>
                                        <p:tgtEl>
                                          <p:spTgt spid="58"/>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60"/>
                                        </p:tgtEl>
                                        <p:attrNameLst>
                                          <p:attrName>style.visibility</p:attrName>
                                        </p:attrNameLst>
                                      </p:cBhvr>
                                      <p:to>
                                        <p:strVal val="visible"/>
                                      </p:to>
                                    </p:set>
                                    <p:animEffect transition="in" filter="fade">
                                      <p:cBhvr>
                                        <p:cTn id="21" dur="500"/>
                                        <p:tgtEl>
                                          <p:spTgt spid="60"/>
                                        </p:tgtEl>
                                      </p:cBhvr>
                                    </p:animEffect>
                                  </p:childTnLst>
                                </p:cTn>
                              </p:par>
                              <p:par>
                                <p:cTn id="22" presetID="10" presetClass="entr" presetSubtype="0" fill="hold" nodeType="withEffect">
                                  <p:stCondLst>
                                    <p:cond delay="0"/>
                                  </p:stCondLst>
                                  <p:childTnLst>
                                    <p:set>
                                      <p:cBhvr>
                                        <p:cTn id="23" dur="1" fill="hold">
                                          <p:stCondLst>
                                            <p:cond delay="0"/>
                                          </p:stCondLst>
                                        </p:cTn>
                                        <p:tgtEl>
                                          <p:spTgt spid="56"/>
                                        </p:tgtEl>
                                        <p:attrNameLst>
                                          <p:attrName>style.visibility</p:attrName>
                                        </p:attrNameLst>
                                      </p:cBhvr>
                                      <p:to>
                                        <p:strVal val="visible"/>
                                      </p:to>
                                    </p:set>
                                    <p:animEffect transition="in" filter="fade">
                                      <p:cBhvr>
                                        <p:cTn id="24"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 grpId="0"/>
      <p:bldP spid="58" grpId="0"/>
      <p:bldP spid="6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ZoneTexte 32">
            <a:extLst>
              <a:ext uri="{FF2B5EF4-FFF2-40B4-BE49-F238E27FC236}">
                <a16:creationId xmlns:a16="http://schemas.microsoft.com/office/drawing/2014/main" id="{17120257-A940-B81A-FC43-9F496EBCEC31}"/>
              </a:ext>
            </a:extLst>
          </p:cNvPr>
          <p:cNvSpPr txBox="1"/>
          <p:nvPr/>
        </p:nvSpPr>
        <p:spPr>
          <a:xfrm>
            <a:off x="1043826" y="4711774"/>
            <a:ext cx="1326498" cy="584775"/>
          </a:xfrm>
          <a:prstGeom prst="rect">
            <a:avLst/>
          </a:prstGeom>
          <a:noFill/>
        </p:spPr>
        <p:txBody>
          <a:bodyPr wrap="square" rtlCol="0">
            <a:spAutoFit/>
          </a:bodyPr>
          <a:lstStyle/>
          <a:p>
            <a:r>
              <a:rPr lang="fr-FR" sz="800" b="1" dirty="0" err="1">
                <a:solidFill>
                  <a:srgbClr val="FF0000"/>
                </a:solidFill>
                <a:latin typeface="Courier New" panose="02070309020205020404" pitchFamily="49" charset="0"/>
                <a:cs typeface="Courier New" panose="02070309020205020404" pitchFamily="49" charset="0"/>
              </a:rPr>
              <a:t>nbStates</a:t>
            </a:r>
            <a:r>
              <a:rPr lang="fr-FR" sz="800" b="1" dirty="0">
                <a:solidFill>
                  <a:srgbClr val="FF0000"/>
                </a:solidFill>
                <a:latin typeface="Courier New" panose="02070309020205020404" pitchFamily="49" charset="0"/>
                <a:cs typeface="Courier New" panose="02070309020205020404" pitchFamily="49" charset="0"/>
              </a:rPr>
              <a:t> : Int</a:t>
            </a:r>
          </a:p>
          <a:p>
            <a:r>
              <a:rPr lang="fr-FR" sz="800" b="1" dirty="0" err="1">
                <a:solidFill>
                  <a:srgbClr val="FF0000"/>
                </a:solidFill>
                <a:latin typeface="Courier New" panose="02070309020205020404" pitchFamily="49" charset="0"/>
                <a:cs typeface="Courier New" panose="02070309020205020404" pitchFamily="49" charset="0"/>
              </a:rPr>
              <a:t>nbTransitions</a:t>
            </a:r>
            <a:r>
              <a:rPr lang="fr-FR" sz="800" b="1" dirty="0">
                <a:solidFill>
                  <a:srgbClr val="FF0000"/>
                </a:solidFill>
                <a:latin typeface="Courier New" panose="02070309020205020404" pitchFamily="49" charset="0"/>
                <a:cs typeface="Courier New" panose="02070309020205020404" pitchFamily="49" charset="0"/>
              </a:rPr>
              <a:t>: Int</a:t>
            </a:r>
          </a:p>
          <a:p>
            <a:endParaRPr lang="fr-FR" sz="800" dirty="0">
              <a:latin typeface="Courier New" panose="02070309020205020404" pitchFamily="49" charset="0"/>
              <a:cs typeface="Courier New" panose="02070309020205020404" pitchFamily="49" charset="0"/>
            </a:endParaRPr>
          </a:p>
          <a:p>
            <a:r>
              <a:rPr lang="fr-FR" sz="800" dirty="0" err="1">
                <a:latin typeface="Courier New" panose="02070309020205020404" pitchFamily="49" charset="0"/>
                <a:cs typeface="Courier New" panose="02070309020205020404" pitchFamily="49" charset="0"/>
              </a:rPr>
              <a:t>name</a:t>
            </a:r>
            <a:r>
              <a:rPr lang="fr-FR" sz="800" dirty="0">
                <a:latin typeface="Courier New" panose="02070309020205020404" pitchFamily="49" charset="0"/>
                <a:cs typeface="Courier New" panose="02070309020205020404" pitchFamily="49" charset="0"/>
              </a:rPr>
              <a:t> : String</a:t>
            </a:r>
          </a:p>
        </p:txBody>
      </p:sp>
      <p:sp>
        <p:nvSpPr>
          <p:cNvPr id="4" name="Footer Placeholder 3">
            <a:extLst>
              <a:ext uri="{FF2B5EF4-FFF2-40B4-BE49-F238E27FC236}">
                <a16:creationId xmlns:a16="http://schemas.microsoft.com/office/drawing/2014/main" id="{5DDE782F-68E5-5BE2-00A9-05DE8066B9A4}"/>
              </a:ext>
            </a:extLst>
          </p:cNvPr>
          <p:cNvSpPr>
            <a:spLocks noGrp="1"/>
          </p:cNvSpPr>
          <p:nvPr>
            <p:ph type="ftr" sz="quarter" idx="11"/>
          </p:nvPr>
        </p:nvSpPr>
        <p:spPr/>
        <p:txBody>
          <a:bodyPr/>
          <a:lstStyle/>
          <a:p>
            <a:r>
              <a:rPr lang="en-GB"/>
              <a:t>Co-Evolving Meta-Models and View Types in View-Based Development</a:t>
            </a:r>
            <a:endParaRPr lang="en-GB" dirty="0"/>
          </a:p>
        </p:txBody>
      </p:sp>
      <p:sp>
        <p:nvSpPr>
          <p:cNvPr id="5" name="Slide Number Placeholder 4">
            <a:extLst>
              <a:ext uri="{FF2B5EF4-FFF2-40B4-BE49-F238E27FC236}">
                <a16:creationId xmlns:a16="http://schemas.microsoft.com/office/drawing/2014/main" id="{59352CB7-D93D-47FE-C534-A1D0747AEB7D}"/>
              </a:ext>
            </a:extLst>
          </p:cNvPr>
          <p:cNvSpPr>
            <a:spLocks noGrp="1"/>
          </p:cNvSpPr>
          <p:nvPr>
            <p:ph type="sldNum" sz="quarter" idx="12"/>
          </p:nvPr>
        </p:nvSpPr>
        <p:spPr/>
        <p:txBody>
          <a:bodyPr/>
          <a:lstStyle/>
          <a:p>
            <a:fld id="{C194BDB0-F4EA-4DD6-8281-CCE2440D0CE0}" type="slidenum">
              <a:rPr lang="en-GB" smtClean="0"/>
              <a:t>5</a:t>
            </a:fld>
            <a:endParaRPr lang="en-GB" dirty="0"/>
          </a:p>
        </p:txBody>
      </p:sp>
      <p:sp>
        <p:nvSpPr>
          <p:cNvPr id="16" name="Rectangle 15">
            <a:extLst>
              <a:ext uri="{FF2B5EF4-FFF2-40B4-BE49-F238E27FC236}">
                <a16:creationId xmlns:a16="http://schemas.microsoft.com/office/drawing/2014/main" id="{6DABD8C2-EE7D-6B92-961D-4649DE2C9D62}"/>
              </a:ext>
            </a:extLst>
          </p:cNvPr>
          <p:cNvSpPr/>
          <p:nvPr/>
        </p:nvSpPr>
        <p:spPr>
          <a:xfrm>
            <a:off x="1079943" y="1745079"/>
            <a:ext cx="1164431" cy="550361"/>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13"/>
          </a:p>
        </p:txBody>
      </p:sp>
      <p:cxnSp>
        <p:nvCxnSpPr>
          <p:cNvPr id="17" name="Connecteur droit 16">
            <a:extLst>
              <a:ext uri="{FF2B5EF4-FFF2-40B4-BE49-F238E27FC236}">
                <a16:creationId xmlns:a16="http://schemas.microsoft.com/office/drawing/2014/main" id="{64F82C3B-11FC-F790-939C-E052834E9E31}"/>
              </a:ext>
            </a:extLst>
          </p:cNvPr>
          <p:cNvCxnSpPr/>
          <p:nvPr/>
        </p:nvCxnSpPr>
        <p:spPr>
          <a:xfrm>
            <a:off x="1079943" y="2045116"/>
            <a:ext cx="116443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ZoneTexte 17">
            <a:extLst>
              <a:ext uri="{FF2B5EF4-FFF2-40B4-BE49-F238E27FC236}">
                <a16:creationId xmlns:a16="http://schemas.microsoft.com/office/drawing/2014/main" id="{7DB00D68-9EB4-9B9A-EC54-86B2EA14B1D8}"/>
              </a:ext>
            </a:extLst>
          </p:cNvPr>
          <p:cNvSpPr txBox="1"/>
          <p:nvPr/>
        </p:nvSpPr>
        <p:spPr>
          <a:xfrm>
            <a:off x="1146679" y="1768117"/>
            <a:ext cx="1067817" cy="230832"/>
          </a:xfrm>
          <a:prstGeom prst="rect">
            <a:avLst/>
          </a:prstGeom>
          <a:solidFill>
            <a:schemeClr val="bg1">
              <a:lumMod val="95000"/>
            </a:schemeClr>
          </a:solidFill>
        </p:spPr>
        <p:txBody>
          <a:bodyPr wrap="square" rtlCol="0">
            <a:spAutoFit/>
          </a:bodyPr>
          <a:lstStyle/>
          <a:p>
            <a:pPr algn="ctr"/>
            <a:r>
              <a:rPr lang="fr-FR" sz="900" b="1" dirty="0">
                <a:latin typeface="Courier New" panose="02070309020205020404" pitchFamily="49" charset="0"/>
                <a:cs typeface="Courier New" panose="02070309020205020404" pitchFamily="49" charset="0"/>
              </a:rPr>
              <a:t>FSM</a:t>
            </a:r>
          </a:p>
        </p:txBody>
      </p:sp>
      <p:sp>
        <p:nvSpPr>
          <p:cNvPr id="20" name="Organigramme : Décision 19">
            <a:extLst>
              <a:ext uri="{FF2B5EF4-FFF2-40B4-BE49-F238E27FC236}">
                <a16:creationId xmlns:a16="http://schemas.microsoft.com/office/drawing/2014/main" id="{75F075B3-3AB7-C1B1-FC1A-73A5C56B1AEB}"/>
              </a:ext>
            </a:extLst>
          </p:cNvPr>
          <p:cNvSpPr/>
          <p:nvPr/>
        </p:nvSpPr>
        <p:spPr>
          <a:xfrm>
            <a:off x="2250552" y="2119622"/>
            <a:ext cx="114300" cy="80265"/>
          </a:xfrm>
          <a:prstGeom prst="flowChartDecision">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13"/>
          </a:p>
        </p:txBody>
      </p:sp>
      <p:grpSp>
        <p:nvGrpSpPr>
          <p:cNvPr id="21" name="Groupe 20">
            <a:extLst>
              <a:ext uri="{FF2B5EF4-FFF2-40B4-BE49-F238E27FC236}">
                <a16:creationId xmlns:a16="http://schemas.microsoft.com/office/drawing/2014/main" id="{25C0EFA4-C4BD-88B8-CEDF-CBFEC27FDF93}"/>
              </a:ext>
            </a:extLst>
          </p:cNvPr>
          <p:cNvGrpSpPr/>
          <p:nvPr/>
        </p:nvGrpSpPr>
        <p:grpSpPr>
          <a:xfrm>
            <a:off x="2373187" y="2273375"/>
            <a:ext cx="842328" cy="440196"/>
            <a:chOff x="4990046" y="3898524"/>
            <a:chExt cx="842328" cy="440196"/>
          </a:xfrm>
        </p:grpSpPr>
        <p:grpSp>
          <p:nvGrpSpPr>
            <p:cNvPr id="22" name="Groupe 20">
              <a:extLst>
                <a:ext uri="{FF2B5EF4-FFF2-40B4-BE49-F238E27FC236}">
                  <a16:creationId xmlns:a16="http://schemas.microsoft.com/office/drawing/2014/main" id="{F842E467-DEAB-77ED-5BFB-3F6FD5ECC487}"/>
                </a:ext>
              </a:extLst>
            </p:cNvPr>
            <p:cNvGrpSpPr/>
            <p:nvPr/>
          </p:nvGrpSpPr>
          <p:grpSpPr>
            <a:xfrm>
              <a:off x="4990046" y="3898524"/>
              <a:ext cx="842328" cy="408366"/>
              <a:chOff x="758047" y="732821"/>
              <a:chExt cx="1123103" cy="422929"/>
            </a:xfrm>
          </p:grpSpPr>
          <p:sp>
            <p:nvSpPr>
              <p:cNvPr id="24" name="Rectangle 23">
                <a:extLst>
                  <a:ext uri="{FF2B5EF4-FFF2-40B4-BE49-F238E27FC236}">
                    <a16:creationId xmlns:a16="http://schemas.microsoft.com/office/drawing/2014/main" id="{E9D2889A-C12B-1CC9-E900-02310E5C8FDD}"/>
                  </a:ext>
                </a:extLst>
              </p:cNvPr>
              <p:cNvSpPr/>
              <p:nvPr/>
            </p:nvSpPr>
            <p:spPr>
              <a:xfrm>
                <a:off x="758047" y="742951"/>
                <a:ext cx="1123103" cy="412799"/>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13" dirty="0"/>
              </a:p>
            </p:txBody>
          </p:sp>
          <p:cxnSp>
            <p:nvCxnSpPr>
              <p:cNvPr id="25" name="Connecteur droit 22">
                <a:extLst>
                  <a:ext uri="{FF2B5EF4-FFF2-40B4-BE49-F238E27FC236}">
                    <a16:creationId xmlns:a16="http://schemas.microsoft.com/office/drawing/2014/main" id="{E7E524C2-4A5A-0B61-96F9-80B76406B2F9}"/>
                  </a:ext>
                </a:extLst>
              </p:cNvPr>
              <p:cNvCxnSpPr>
                <a:cxnSpLocks/>
                <a:stCxn id="24" idx="1"/>
              </p:cNvCxnSpPr>
              <p:nvPr/>
            </p:nvCxnSpPr>
            <p:spPr>
              <a:xfrm>
                <a:off x="758047" y="949351"/>
                <a:ext cx="110781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ZoneTexte 23">
                <a:extLst>
                  <a:ext uri="{FF2B5EF4-FFF2-40B4-BE49-F238E27FC236}">
                    <a16:creationId xmlns:a16="http://schemas.microsoft.com/office/drawing/2014/main" id="{B4B2A180-1F9D-56E9-332C-59C793A25402}"/>
                  </a:ext>
                </a:extLst>
              </p:cNvPr>
              <p:cNvSpPr txBox="1"/>
              <p:nvPr/>
            </p:nvSpPr>
            <p:spPr>
              <a:xfrm>
                <a:off x="815018" y="732821"/>
                <a:ext cx="1009160" cy="239064"/>
              </a:xfrm>
              <a:prstGeom prst="rect">
                <a:avLst/>
              </a:prstGeom>
              <a:noFill/>
            </p:spPr>
            <p:txBody>
              <a:bodyPr wrap="square" rtlCol="0">
                <a:spAutoFit/>
              </a:bodyPr>
              <a:lstStyle/>
              <a:p>
                <a:pPr algn="ctr"/>
                <a:r>
                  <a:rPr lang="fr-FR" sz="900" b="1" dirty="0">
                    <a:latin typeface="Courier New" panose="02070309020205020404" pitchFamily="49" charset="0"/>
                    <a:cs typeface="Courier New" panose="02070309020205020404" pitchFamily="49" charset="0"/>
                  </a:rPr>
                  <a:t>State</a:t>
                </a:r>
              </a:p>
            </p:txBody>
          </p:sp>
        </p:grpSp>
        <p:sp>
          <p:nvSpPr>
            <p:cNvPr id="23" name="ZoneTexte 32">
              <a:extLst>
                <a:ext uri="{FF2B5EF4-FFF2-40B4-BE49-F238E27FC236}">
                  <a16:creationId xmlns:a16="http://schemas.microsoft.com/office/drawing/2014/main" id="{B5A44571-BAA2-2B34-7DFA-2328D5556A0C}"/>
                </a:ext>
              </a:extLst>
            </p:cNvPr>
            <p:cNvSpPr txBox="1"/>
            <p:nvPr/>
          </p:nvSpPr>
          <p:spPr>
            <a:xfrm>
              <a:off x="5006826" y="4123276"/>
              <a:ext cx="818131" cy="215444"/>
            </a:xfrm>
            <a:prstGeom prst="rect">
              <a:avLst/>
            </a:prstGeom>
            <a:noFill/>
          </p:spPr>
          <p:txBody>
            <a:bodyPr wrap="square" rtlCol="0">
              <a:spAutoFit/>
            </a:bodyPr>
            <a:lstStyle/>
            <a:p>
              <a:r>
                <a:rPr lang="fr-FR" sz="800" b="1" dirty="0" err="1">
                  <a:latin typeface="Courier New" panose="02070309020205020404" pitchFamily="49" charset="0"/>
                  <a:cs typeface="Courier New" panose="02070309020205020404" pitchFamily="49" charset="0"/>
                </a:rPr>
                <a:t>kind</a:t>
              </a:r>
              <a:r>
                <a:rPr lang="fr-FR" sz="800" b="1" dirty="0">
                  <a:latin typeface="Courier New" panose="02070309020205020404" pitchFamily="49" charset="0"/>
                  <a:cs typeface="Courier New" panose="02070309020205020404" pitchFamily="49" charset="0"/>
                </a:rPr>
                <a:t>: Kind</a:t>
              </a:r>
            </a:p>
          </p:txBody>
        </p:sp>
      </p:grpSp>
      <p:grpSp>
        <p:nvGrpSpPr>
          <p:cNvPr id="29" name="Groupe 20">
            <a:extLst>
              <a:ext uri="{FF2B5EF4-FFF2-40B4-BE49-F238E27FC236}">
                <a16:creationId xmlns:a16="http://schemas.microsoft.com/office/drawing/2014/main" id="{D5CF73B3-9181-2BEF-6AB8-E37BE1350212}"/>
              </a:ext>
            </a:extLst>
          </p:cNvPr>
          <p:cNvGrpSpPr/>
          <p:nvPr/>
        </p:nvGrpSpPr>
        <p:grpSpPr>
          <a:xfrm>
            <a:off x="3646628" y="2299563"/>
            <a:ext cx="921650" cy="398584"/>
            <a:chOff x="990601" y="742951"/>
            <a:chExt cx="1228866" cy="412799"/>
          </a:xfrm>
        </p:grpSpPr>
        <p:sp>
          <p:nvSpPr>
            <p:cNvPr id="31" name="Rectangle 30">
              <a:extLst>
                <a:ext uri="{FF2B5EF4-FFF2-40B4-BE49-F238E27FC236}">
                  <a16:creationId xmlns:a16="http://schemas.microsoft.com/office/drawing/2014/main" id="{039B60CE-EC8F-7E51-02C8-1DB5F4133EA8}"/>
                </a:ext>
              </a:extLst>
            </p:cNvPr>
            <p:cNvSpPr/>
            <p:nvPr/>
          </p:nvSpPr>
          <p:spPr>
            <a:xfrm>
              <a:off x="990601" y="742951"/>
              <a:ext cx="1228866" cy="412799"/>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13" dirty="0"/>
            </a:p>
          </p:txBody>
        </p:sp>
        <p:cxnSp>
          <p:nvCxnSpPr>
            <p:cNvPr id="32" name="Connecteur droit 22">
              <a:extLst>
                <a:ext uri="{FF2B5EF4-FFF2-40B4-BE49-F238E27FC236}">
                  <a16:creationId xmlns:a16="http://schemas.microsoft.com/office/drawing/2014/main" id="{8AFBA9B4-81CB-FB4E-E2E9-E39031B1C244}"/>
                </a:ext>
              </a:extLst>
            </p:cNvPr>
            <p:cNvCxnSpPr/>
            <p:nvPr/>
          </p:nvCxnSpPr>
          <p:spPr>
            <a:xfrm>
              <a:off x="1001864" y="966344"/>
              <a:ext cx="119999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ZoneTexte 23">
              <a:extLst>
                <a:ext uri="{FF2B5EF4-FFF2-40B4-BE49-F238E27FC236}">
                  <a16:creationId xmlns:a16="http://schemas.microsoft.com/office/drawing/2014/main" id="{0F4402FF-916E-18E3-872A-8BC475B8D965}"/>
                </a:ext>
              </a:extLst>
            </p:cNvPr>
            <p:cNvSpPr txBox="1"/>
            <p:nvPr/>
          </p:nvSpPr>
          <p:spPr>
            <a:xfrm>
              <a:off x="1028001" y="743124"/>
              <a:ext cx="1191466" cy="239064"/>
            </a:xfrm>
            <a:prstGeom prst="rect">
              <a:avLst/>
            </a:prstGeom>
            <a:noFill/>
          </p:spPr>
          <p:txBody>
            <a:bodyPr wrap="square" rtlCol="0">
              <a:spAutoFit/>
            </a:bodyPr>
            <a:lstStyle/>
            <a:p>
              <a:pPr algn="ctr"/>
              <a:r>
                <a:rPr lang="fr-FR" sz="900" b="1" dirty="0">
                  <a:latin typeface="Courier New" panose="02070309020205020404" pitchFamily="49" charset="0"/>
                  <a:cs typeface="Courier New" panose="02070309020205020404" pitchFamily="49" charset="0"/>
                </a:rPr>
                <a:t>Transition</a:t>
              </a:r>
            </a:p>
          </p:txBody>
        </p:sp>
      </p:grpSp>
      <p:cxnSp>
        <p:nvCxnSpPr>
          <p:cNvPr id="34" name="Elbow Connector 166">
            <a:extLst>
              <a:ext uri="{FF2B5EF4-FFF2-40B4-BE49-F238E27FC236}">
                <a16:creationId xmlns:a16="http://schemas.microsoft.com/office/drawing/2014/main" id="{98E8F305-3F32-BFEC-FA0D-E5A2E5B6D10C}"/>
              </a:ext>
            </a:extLst>
          </p:cNvPr>
          <p:cNvCxnSpPr>
            <a:cxnSpLocks/>
            <a:stCxn id="20" idx="3"/>
          </p:cNvCxnSpPr>
          <p:nvPr/>
        </p:nvCxnSpPr>
        <p:spPr>
          <a:xfrm>
            <a:off x="2364852" y="2159755"/>
            <a:ext cx="344776" cy="117704"/>
          </a:xfrm>
          <a:prstGeom prst="bentConnector3">
            <a:avLst>
              <a:gd name="adj1" fmla="val 99728"/>
            </a:avLst>
          </a:prstGeom>
          <a:ln w="25400" cap="rnd">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7" name="Connecteur droit 36">
            <a:extLst>
              <a:ext uri="{FF2B5EF4-FFF2-40B4-BE49-F238E27FC236}">
                <a16:creationId xmlns:a16="http://schemas.microsoft.com/office/drawing/2014/main" id="{8D294B66-621A-D7C2-5B3C-A1EA96551327}"/>
              </a:ext>
            </a:extLst>
          </p:cNvPr>
          <p:cNvCxnSpPr>
            <a:cxnSpLocks/>
          </p:cNvCxnSpPr>
          <p:nvPr/>
        </p:nvCxnSpPr>
        <p:spPr>
          <a:xfrm flipV="1">
            <a:off x="3214628" y="2410522"/>
            <a:ext cx="432000" cy="0"/>
          </a:xfrm>
          <a:prstGeom prst="line">
            <a:avLst/>
          </a:prstGeom>
          <a:ln w="25400" cap="rnd">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8" name="ZoneTexte 63">
            <a:extLst>
              <a:ext uri="{FF2B5EF4-FFF2-40B4-BE49-F238E27FC236}">
                <a16:creationId xmlns:a16="http://schemas.microsoft.com/office/drawing/2014/main" id="{173CDD39-0186-D718-0C78-1088DBC6BC85}"/>
              </a:ext>
            </a:extLst>
          </p:cNvPr>
          <p:cNvSpPr txBox="1"/>
          <p:nvPr/>
        </p:nvSpPr>
        <p:spPr>
          <a:xfrm>
            <a:off x="3154267" y="2409631"/>
            <a:ext cx="178594" cy="184666"/>
          </a:xfrm>
          <a:prstGeom prst="rect">
            <a:avLst/>
          </a:prstGeom>
          <a:noFill/>
        </p:spPr>
        <p:txBody>
          <a:bodyPr wrap="square" rtlCol="0">
            <a:spAutoFit/>
          </a:bodyPr>
          <a:lstStyle/>
          <a:p>
            <a:r>
              <a:rPr lang="fr-FR" sz="600" b="1" dirty="0">
                <a:latin typeface="Courier New" panose="02070309020205020404" pitchFamily="49" charset="0"/>
                <a:cs typeface="Courier New" panose="02070309020205020404" pitchFamily="49" charset="0"/>
              </a:rPr>
              <a:t>1</a:t>
            </a:r>
          </a:p>
        </p:txBody>
      </p:sp>
      <p:cxnSp>
        <p:nvCxnSpPr>
          <p:cNvPr id="39" name="Connecteur droit 38">
            <a:extLst>
              <a:ext uri="{FF2B5EF4-FFF2-40B4-BE49-F238E27FC236}">
                <a16:creationId xmlns:a16="http://schemas.microsoft.com/office/drawing/2014/main" id="{F9009AC4-8407-9873-F308-1BFD1178E963}"/>
              </a:ext>
            </a:extLst>
          </p:cNvPr>
          <p:cNvCxnSpPr>
            <a:cxnSpLocks/>
          </p:cNvCxnSpPr>
          <p:nvPr/>
        </p:nvCxnSpPr>
        <p:spPr>
          <a:xfrm flipV="1">
            <a:off x="3214628" y="2606029"/>
            <a:ext cx="432000" cy="0"/>
          </a:xfrm>
          <a:prstGeom prst="line">
            <a:avLst/>
          </a:prstGeom>
          <a:ln w="25400" cap="rnd">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41" name="ZoneTexte 63">
            <a:extLst>
              <a:ext uri="{FF2B5EF4-FFF2-40B4-BE49-F238E27FC236}">
                <a16:creationId xmlns:a16="http://schemas.microsoft.com/office/drawing/2014/main" id="{7275A301-2ADA-05B1-CCCD-1D3468B16D24}"/>
              </a:ext>
            </a:extLst>
          </p:cNvPr>
          <p:cNvSpPr txBox="1"/>
          <p:nvPr/>
        </p:nvSpPr>
        <p:spPr>
          <a:xfrm>
            <a:off x="3184787" y="2244616"/>
            <a:ext cx="333029" cy="184666"/>
          </a:xfrm>
          <a:prstGeom prst="rect">
            <a:avLst/>
          </a:prstGeom>
          <a:noFill/>
        </p:spPr>
        <p:txBody>
          <a:bodyPr wrap="square" rtlCol="0">
            <a:spAutoFit/>
          </a:bodyPr>
          <a:lstStyle/>
          <a:p>
            <a:r>
              <a:rPr lang="fr-FR" sz="600" b="1" dirty="0">
                <a:latin typeface="Courier New" panose="02070309020205020404" pitchFamily="49" charset="0"/>
                <a:cs typeface="Courier New" panose="02070309020205020404" pitchFamily="49" charset="0"/>
              </a:rPr>
              <a:t>src</a:t>
            </a:r>
          </a:p>
        </p:txBody>
      </p:sp>
      <p:sp>
        <p:nvSpPr>
          <p:cNvPr id="42" name="ZoneTexte 63">
            <a:extLst>
              <a:ext uri="{FF2B5EF4-FFF2-40B4-BE49-F238E27FC236}">
                <a16:creationId xmlns:a16="http://schemas.microsoft.com/office/drawing/2014/main" id="{44B4610A-9E08-6D09-AADB-B427A1E83D81}"/>
              </a:ext>
            </a:extLst>
          </p:cNvPr>
          <p:cNvSpPr txBox="1"/>
          <p:nvPr/>
        </p:nvSpPr>
        <p:spPr>
          <a:xfrm>
            <a:off x="3184787" y="2578216"/>
            <a:ext cx="333029" cy="184666"/>
          </a:xfrm>
          <a:prstGeom prst="rect">
            <a:avLst/>
          </a:prstGeom>
          <a:noFill/>
        </p:spPr>
        <p:txBody>
          <a:bodyPr wrap="square" rtlCol="0">
            <a:spAutoFit/>
          </a:bodyPr>
          <a:lstStyle/>
          <a:p>
            <a:r>
              <a:rPr lang="fr-FR" sz="600" b="1" dirty="0" err="1">
                <a:latin typeface="Courier New" panose="02070309020205020404" pitchFamily="49" charset="0"/>
                <a:cs typeface="Courier New" panose="02070309020205020404" pitchFamily="49" charset="0"/>
              </a:rPr>
              <a:t>tgt</a:t>
            </a:r>
            <a:endParaRPr lang="fr-FR" sz="600" b="1" dirty="0">
              <a:latin typeface="Courier New" panose="02070309020205020404" pitchFamily="49" charset="0"/>
              <a:cs typeface="Courier New" panose="02070309020205020404" pitchFamily="49" charset="0"/>
            </a:endParaRPr>
          </a:p>
        </p:txBody>
      </p:sp>
      <p:sp>
        <p:nvSpPr>
          <p:cNvPr id="44" name="Rectangle 43">
            <a:extLst>
              <a:ext uri="{FF2B5EF4-FFF2-40B4-BE49-F238E27FC236}">
                <a16:creationId xmlns:a16="http://schemas.microsoft.com/office/drawing/2014/main" id="{F61F19C7-DDBC-F2DB-87A0-898FBBC9528F}"/>
              </a:ext>
            </a:extLst>
          </p:cNvPr>
          <p:cNvSpPr/>
          <p:nvPr/>
        </p:nvSpPr>
        <p:spPr>
          <a:xfrm>
            <a:off x="3180199" y="1235617"/>
            <a:ext cx="892941" cy="550361"/>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13"/>
          </a:p>
        </p:txBody>
      </p:sp>
      <p:cxnSp>
        <p:nvCxnSpPr>
          <p:cNvPr id="45" name="Connecteur droit 44">
            <a:extLst>
              <a:ext uri="{FF2B5EF4-FFF2-40B4-BE49-F238E27FC236}">
                <a16:creationId xmlns:a16="http://schemas.microsoft.com/office/drawing/2014/main" id="{EF23B8BD-7A9F-0970-99E5-37119574B9D6}"/>
              </a:ext>
            </a:extLst>
          </p:cNvPr>
          <p:cNvCxnSpPr>
            <a:cxnSpLocks/>
            <a:endCxn id="44" idx="3"/>
          </p:cNvCxnSpPr>
          <p:nvPr/>
        </p:nvCxnSpPr>
        <p:spPr>
          <a:xfrm flipV="1">
            <a:off x="3180199" y="1510798"/>
            <a:ext cx="89294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ZoneTexte 45">
            <a:extLst>
              <a:ext uri="{FF2B5EF4-FFF2-40B4-BE49-F238E27FC236}">
                <a16:creationId xmlns:a16="http://schemas.microsoft.com/office/drawing/2014/main" id="{E28384C3-298F-FE3F-6A62-1F19EB2D15DA}"/>
              </a:ext>
            </a:extLst>
          </p:cNvPr>
          <p:cNvSpPr txBox="1"/>
          <p:nvPr/>
        </p:nvSpPr>
        <p:spPr>
          <a:xfrm>
            <a:off x="3199136" y="1255371"/>
            <a:ext cx="855066" cy="230832"/>
          </a:xfrm>
          <a:prstGeom prst="rect">
            <a:avLst/>
          </a:prstGeom>
          <a:solidFill>
            <a:schemeClr val="bg1">
              <a:lumMod val="95000"/>
            </a:schemeClr>
          </a:solidFill>
        </p:spPr>
        <p:txBody>
          <a:bodyPr wrap="square" rtlCol="0">
            <a:spAutoFit/>
          </a:bodyPr>
          <a:lstStyle/>
          <a:p>
            <a:pPr algn="ctr"/>
            <a:r>
              <a:rPr lang="fr-FR" sz="900" b="1" i="1" dirty="0" err="1">
                <a:latin typeface="Courier New" panose="02070309020205020404" pitchFamily="49" charset="0"/>
                <a:cs typeface="Courier New" panose="02070309020205020404" pitchFamily="49" charset="0"/>
              </a:rPr>
              <a:t>Named</a:t>
            </a:r>
            <a:endParaRPr lang="fr-FR" sz="900" b="1" i="1" dirty="0">
              <a:latin typeface="Courier New" panose="02070309020205020404" pitchFamily="49" charset="0"/>
              <a:cs typeface="Courier New" panose="02070309020205020404" pitchFamily="49" charset="0"/>
            </a:endParaRPr>
          </a:p>
        </p:txBody>
      </p:sp>
      <p:sp>
        <p:nvSpPr>
          <p:cNvPr id="47" name="ZoneTexte 93">
            <a:extLst>
              <a:ext uri="{FF2B5EF4-FFF2-40B4-BE49-F238E27FC236}">
                <a16:creationId xmlns:a16="http://schemas.microsoft.com/office/drawing/2014/main" id="{28C34500-C488-7D73-D022-51A1FF786089}"/>
              </a:ext>
            </a:extLst>
          </p:cNvPr>
          <p:cNvSpPr txBox="1"/>
          <p:nvPr/>
        </p:nvSpPr>
        <p:spPr>
          <a:xfrm>
            <a:off x="3171286" y="1566346"/>
            <a:ext cx="980274" cy="207749"/>
          </a:xfrm>
          <a:prstGeom prst="rect">
            <a:avLst/>
          </a:prstGeom>
          <a:noFill/>
        </p:spPr>
        <p:txBody>
          <a:bodyPr wrap="square" rtlCol="0">
            <a:spAutoFit/>
          </a:bodyPr>
          <a:lstStyle/>
          <a:p>
            <a:r>
              <a:rPr lang="fr-FR" sz="750" b="1" dirty="0" err="1">
                <a:latin typeface="Courier New" panose="02070309020205020404" pitchFamily="49" charset="0"/>
                <a:cs typeface="Courier New" panose="02070309020205020404" pitchFamily="49" charset="0"/>
              </a:rPr>
              <a:t>name</a:t>
            </a:r>
            <a:r>
              <a:rPr lang="fr-FR" sz="750" b="1" dirty="0">
                <a:latin typeface="Courier New" panose="02070309020205020404" pitchFamily="49" charset="0"/>
                <a:cs typeface="Courier New" panose="02070309020205020404" pitchFamily="49" charset="0"/>
              </a:rPr>
              <a:t> : String</a:t>
            </a:r>
          </a:p>
        </p:txBody>
      </p:sp>
      <p:sp>
        <p:nvSpPr>
          <p:cNvPr id="48" name="Isosceles Triangle 219">
            <a:extLst>
              <a:ext uri="{FF2B5EF4-FFF2-40B4-BE49-F238E27FC236}">
                <a16:creationId xmlns:a16="http://schemas.microsoft.com/office/drawing/2014/main" id="{2F3CD14A-6BB1-5780-FE77-E2E6E6056DE9}"/>
              </a:ext>
            </a:extLst>
          </p:cNvPr>
          <p:cNvSpPr/>
          <p:nvPr/>
        </p:nvSpPr>
        <p:spPr>
          <a:xfrm>
            <a:off x="3708016" y="1804922"/>
            <a:ext cx="109277" cy="127382"/>
          </a:xfrm>
          <a:prstGeom prst="triangle">
            <a:avLst/>
          </a:prstGeom>
          <a:ln w="12700" cap="rnd">
            <a:solidFill>
              <a:srgbClr val="00B0F0"/>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sz="1013">
              <a:solidFill>
                <a:srgbClr val="00B0F0"/>
              </a:solidFill>
            </a:endParaRPr>
          </a:p>
        </p:txBody>
      </p:sp>
      <p:cxnSp>
        <p:nvCxnSpPr>
          <p:cNvPr id="49" name="Connecteur droit 48">
            <a:extLst>
              <a:ext uri="{FF2B5EF4-FFF2-40B4-BE49-F238E27FC236}">
                <a16:creationId xmlns:a16="http://schemas.microsoft.com/office/drawing/2014/main" id="{A2F10530-FC8E-A194-8DC4-A6119267DF02}"/>
              </a:ext>
            </a:extLst>
          </p:cNvPr>
          <p:cNvCxnSpPr>
            <a:cxnSpLocks/>
            <a:stCxn id="48" idx="3"/>
            <a:endCxn id="33" idx="0"/>
          </p:cNvCxnSpPr>
          <p:nvPr/>
        </p:nvCxnSpPr>
        <p:spPr>
          <a:xfrm rot="16200000" flipH="1">
            <a:off x="3758353" y="1936605"/>
            <a:ext cx="367426" cy="358823"/>
          </a:xfrm>
          <a:prstGeom prst="bentConnector3">
            <a:avLst>
              <a:gd name="adj1" fmla="val 50000"/>
            </a:avLst>
          </a:prstGeom>
          <a:ln w="12700" cap="rnd">
            <a:solidFill>
              <a:srgbClr val="00B0F0"/>
            </a:solidFill>
            <a:tailEnd type="none"/>
          </a:ln>
        </p:spPr>
        <p:style>
          <a:lnRef idx="1">
            <a:schemeClr val="accent1"/>
          </a:lnRef>
          <a:fillRef idx="0">
            <a:schemeClr val="accent1"/>
          </a:fillRef>
          <a:effectRef idx="0">
            <a:schemeClr val="accent1"/>
          </a:effectRef>
          <a:fontRef idx="minor">
            <a:schemeClr val="tx1"/>
          </a:fontRef>
        </p:style>
      </p:cxnSp>
      <p:cxnSp>
        <p:nvCxnSpPr>
          <p:cNvPr id="51" name="Connecteur droit 48">
            <a:extLst>
              <a:ext uri="{FF2B5EF4-FFF2-40B4-BE49-F238E27FC236}">
                <a16:creationId xmlns:a16="http://schemas.microsoft.com/office/drawing/2014/main" id="{0FBDC2BC-A491-9E85-834E-B8394633C617}"/>
              </a:ext>
            </a:extLst>
          </p:cNvPr>
          <p:cNvCxnSpPr>
            <a:cxnSpLocks/>
            <a:stCxn id="48" idx="3"/>
            <a:endCxn id="26" idx="0"/>
          </p:cNvCxnSpPr>
          <p:nvPr/>
        </p:nvCxnSpPr>
        <p:spPr>
          <a:xfrm rot="5400000">
            <a:off x="3107968" y="1618687"/>
            <a:ext cx="341071" cy="968304"/>
          </a:xfrm>
          <a:prstGeom prst="bentConnector3">
            <a:avLst>
              <a:gd name="adj1" fmla="val 50000"/>
            </a:avLst>
          </a:prstGeom>
          <a:ln w="12700" cap="rnd">
            <a:solidFill>
              <a:srgbClr val="00B0F0"/>
            </a:solidFill>
            <a:tailEnd type="none"/>
          </a:ln>
        </p:spPr>
        <p:style>
          <a:lnRef idx="1">
            <a:schemeClr val="accent1"/>
          </a:lnRef>
          <a:fillRef idx="0">
            <a:schemeClr val="accent1"/>
          </a:fillRef>
          <a:effectRef idx="0">
            <a:schemeClr val="accent1"/>
          </a:effectRef>
          <a:fontRef idx="minor">
            <a:schemeClr val="tx1"/>
          </a:fontRef>
        </p:style>
      </p:cxnSp>
      <p:cxnSp>
        <p:nvCxnSpPr>
          <p:cNvPr id="62" name="Connecteur droit 48">
            <a:extLst>
              <a:ext uri="{FF2B5EF4-FFF2-40B4-BE49-F238E27FC236}">
                <a16:creationId xmlns:a16="http://schemas.microsoft.com/office/drawing/2014/main" id="{4F7F7E0A-CD07-2CD3-D690-1E2B9872B294}"/>
              </a:ext>
            </a:extLst>
          </p:cNvPr>
          <p:cNvCxnSpPr>
            <a:cxnSpLocks/>
          </p:cNvCxnSpPr>
          <p:nvPr/>
        </p:nvCxnSpPr>
        <p:spPr>
          <a:xfrm flipH="1" flipV="1">
            <a:off x="2246559" y="1967908"/>
            <a:ext cx="1512000" cy="0"/>
          </a:xfrm>
          <a:prstGeom prst="straightConnector1">
            <a:avLst/>
          </a:prstGeom>
          <a:ln w="12700" cap="rnd">
            <a:solidFill>
              <a:srgbClr val="00B0F0"/>
            </a:solidFill>
            <a:tailEnd type="none"/>
          </a:ln>
        </p:spPr>
        <p:style>
          <a:lnRef idx="1">
            <a:schemeClr val="accent1"/>
          </a:lnRef>
          <a:fillRef idx="0">
            <a:schemeClr val="accent1"/>
          </a:fillRef>
          <a:effectRef idx="0">
            <a:schemeClr val="accent1"/>
          </a:effectRef>
          <a:fontRef idx="minor">
            <a:schemeClr val="tx1"/>
          </a:fontRef>
        </p:style>
      </p:cxnSp>
      <p:cxnSp>
        <p:nvCxnSpPr>
          <p:cNvPr id="71" name="Elbow Connector 166">
            <a:extLst>
              <a:ext uri="{FF2B5EF4-FFF2-40B4-BE49-F238E27FC236}">
                <a16:creationId xmlns:a16="http://schemas.microsoft.com/office/drawing/2014/main" id="{F9E16524-687D-0DB3-8FBD-E58B1EB22185}"/>
              </a:ext>
            </a:extLst>
          </p:cNvPr>
          <p:cNvCxnSpPr>
            <a:cxnSpLocks/>
            <a:stCxn id="20" idx="3"/>
          </p:cNvCxnSpPr>
          <p:nvPr/>
        </p:nvCxnSpPr>
        <p:spPr>
          <a:xfrm>
            <a:off x="2364852" y="2159755"/>
            <a:ext cx="1526615" cy="139808"/>
          </a:xfrm>
          <a:prstGeom prst="bentConnector3">
            <a:avLst>
              <a:gd name="adj1" fmla="val 100538"/>
            </a:avLst>
          </a:prstGeom>
          <a:ln w="25400" cap="rnd">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77" name="Rectangle 76">
            <a:extLst>
              <a:ext uri="{FF2B5EF4-FFF2-40B4-BE49-F238E27FC236}">
                <a16:creationId xmlns:a16="http://schemas.microsoft.com/office/drawing/2014/main" id="{D5291364-835F-D491-B79C-6DFAED6A8038}"/>
              </a:ext>
            </a:extLst>
          </p:cNvPr>
          <p:cNvSpPr/>
          <p:nvPr/>
        </p:nvSpPr>
        <p:spPr>
          <a:xfrm>
            <a:off x="1013207" y="4404822"/>
            <a:ext cx="1366898" cy="98355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13"/>
          </a:p>
        </p:txBody>
      </p:sp>
      <p:cxnSp>
        <p:nvCxnSpPr>
          <p:cNvPr id="78" name="Connecteur droit 77">
            <a:extLst>
              <a:ext uri="{FF2B5EF4-FFF2-40B4-BE49-F238E27FC236}">
                <a16:creationId xmlns:a16="http://schemas.microsoft.com/office/drawing/2014/main" id="{6F6679CD-35E7-493C-350C-CCF3EAA5660B}"/>
              </a:ext>
            </a:extLst>
          </p:cNvPr>
          <p:cNvCxnSpPr/>
          <p:nvPr/>
        </p:nvCxnSpPr>
        <p:spPr>
          <a:xfrm>
            <a:off x="1013206" y="4704859"/>
            <a:ext cx="1368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9" name="ZoneTexte 78">
            <a:extLst>
              <a:ext uri="{FF2B5EF4-FFF2-40B4-BE49-F238E27FC236}">
                <a16:creationId xmlns:a16="http://schemas.microsoft.com/office/drawing/2014/main" id="{DDE2DBEE-1A96-9F8F-B66E-2573EBAA4DC7}"/>
              </a:ext>
            </a:extLst>
          </p:cNvPr>
          <p:cNvSpPr txBox="1"/>
          <p:nvPr/>
        </p:nvSpPr>
        <p:spPr>
          <a:xfrm>
            <a:off x="1079943" y="4427860"/>
            <a:ext cx="1067817" cy="230832"/>
          </a:xfrm>
          <a:prstGeom prst="rect">
            <a:avLst/>
          </a:prstGeom>
          <a:solidFill>
            <a:schemeClr val="bg1">
              <a:lumMod val="95000"/>
            </a:schemeClr>
          </a:solidFill>
        </p:spPr>
        <p:txBody>
          <a:bodyPr wrap="square" rtlCol="0">
            <a:spAutoFit/>
          </a:bodyPr>
          <a:lstStyle/>
          <a:p>
            <a:pPr algn="ctr"/>
            <a:r>
              <a:rPr lang="fr-FR" sz="900" b="1" dirty="0">
                <a:latin typeface="Courier New" panose="02070309020205020404" pitchFamily="49" charset="0"/>
                <a:cs typeface="Courier New" panose="02070309020205020404" pitchFamily="49" charset="0"/>
              </a:rPr>
              <a:t>VT_FSM</a:t>
            </a:r>
          </a:p>
        </p:txBody>
      </p:sp>
      <p:sp>
        <p:nvSpPr>
          <p:cNvPr id="80" name="Organigramme : Décision 79">
            <a:extLst>
              <a:ext uri="{FF2B5EF4-FFF2-40B4-BE49-F238E27FC236}">
                <a16:creationId xmlns:a16="http://schemas.microsoft.com/office/drawing/2014/main" id="{2165BFD1-7114-4899-76B3-75172AAE5E68}"/>
              </a:ext>
            </a:extLst>
          </p:cNvPr>
          <p:cNvSpPr/>
          <p:nvPr/>
        </p:nvSpPr>
        <p:spPr>
          <a:xfrm>
            <a:off x="2394617" y="4784969"/>
            <a:ext cx="114300" cy="80265"/>
          </a:xfrm>
          <a:prstGeom prst="flowChartDecision">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13"/>
          </a:p>
        </p:txBody>
      </p:sp>
      <p:grpSp>
        <p:nvGrpSpPr>
          <p:cNvPr id="81" name="Groupe 80">
            <a:extLst>
              <a:ext uri="{FF2B5EF4-FFF2-40B4-BE49-F238E27FC236}">
                <a16:creationId xmlns:a16="http://schemas.microsoft.com/office/drawing/2014/main" id="{A8EE764B-AB99-793C-A3A1-398F694C139C}"/>
              </a:ext>
            </a:extLst>
          </p:cNvPr>
          <p:cNvGrpSpPr/>
          <p:nvPr/>
        </p:nvGrpSpPr>
        <p:grpSpPr>
          <a:xfrm>
            <a:off x="2487295" y="4946881"/>
            <a:ext cx="762244" cy="404382"/>
            <a:chOff x="5170890" y="3912287"/>
            <a:chExt cx="762244" cy="404382"/>
          </a:xfrm>
        </p:grpSpPr>
        <p:grpSp>
          <p:nvGrpSpPr>
            <p:cNvPr id="82" name="Groupe 20">
              <a:extLst>
                <a:ext uri="{FF2B5EF4-FFF2-40B4-BE49-F238E27FC236}">
                  <a16:creationId xmlns:a16="http://schemas.microsoft.com/office/drawing/2014/main" id="{F7DED47E-AE93-2E43-5237-EE175877ABA5}"/>
                </a:ext>
              </a:extLst>
            </p:cNvPr>
            <p:cNvGrpSpPr/>
            <p:nvPr/>
          </p:nvGrpSpPr>
          <p:grpSpPr>
            <a:xfrm>
              <a:off x="5170890" y="3912287"/>
              <a:ext cx="762244" cy="398584"/>
              <a:chOff x="999172" y="747076"/>
              <a:chExt cx="1016324" cy="412799"/>
            </a:xfrm>
          </p:grpSpPr>
          <p:sp>
            <p:nvSpPr>
              <p:cNvPr id="84" name="Rectangle 83">
                <a:extLst>
                  <a:ext uri="{FF2B5EF4-FFF2-40B4-BE49-F238E27FC236}">
                    <a16:creationId xmlns:a16="http://schemas.microsoft.com/office/drawing/2014/main" id="{D3F4A871-D7A9-53E5-01A8-8D33CE36596F}"/>
                  </a:ext>
                </a:extLst>
              </p:cNvPr>
              <p:cNvSpPr/>
              <p:nvPr/>
            </p:nvSpPr>
            <p:spPr>
              <a:xfrm>
                <a:off x="999172" y="747076"/>
                <a:ext cx="1016324" cy="412799"/>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13" dirty="0"/>
              </a:p>
            </p:txBody>
          </p:sp>
          <p:cxnSp>
            <p:nvCxnSpPr>
              <p:cNvPr id="85" name="Connecteur droit 22">
                <a:extLst>
                  <a:ext uri="{FF2B5EF4-FFF2-40B4-BE49-F238E27FC236}">
                    <a16:creationId xmlns:a16="http://schemas.microsoft.com/office/drawing/2014/main" id="{F575FCCF-83AE-E916-4C9C-E71B8C078FEA}"/>
                  </a:ext>
                </a:extLst>
              </p:cNvPr>
              <p:cNvCxnSpPr/>
              <p:nvPr/>
            </p:nvCxnSpPr>
            <p:spPr>
              <a:xfrm>
                <a:off x="1001864" y="966344"/>
                <a:ext cx="100799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6" name="ZoneTexte 23">
                <a:extLst>
                  <a:ext uri="{FF2B5EF4-FFF2-40B4-BE49-F238E27FC236}">
                    <a16:creationId xmlns:a16="http://schemas.microsoft.com/office/drawing/2014/main" id="{C715B090-9C5F-3EDC-A75D-A78E184DC156}"/>
                  </a:ext>
                </a:extLst>
              </p:cNvPr>
              <p:cNvSpPr txBox="1"/>
              <p:nvPr/>
            </p:nvSpPr>
            <p:spPr>
              <a:xfrm>
                <a:off x="1065957" y="750872"/>
                <a:ext cx="849124" cy="239064"/>
              </a:xfrm>
              <a:prstGeom prst="rect">
                <a:avLst/>
              </a:prstGeom>
              <a:noFill/>
            </p:spPr>
            <p:txBody>
              <a:bodyPr wrap="square" rtlCol="0">
                <a:spAutoFit/>
              </a:bodyPr>
              <a:lstStyle/>
              <a:p>
                <a:pPr algn="ctr"/>
                <a:r>
                  <a:rPr lang="fr-FR" sz="900" b="1" dirty="0">
                    <a:latin typeface="Courier New" panose="02070309020205020404" pitchFamily="49" charset="0"/>
                    <a:cs typeface="Courier New" panose="02070309020205020404" pitchFamily="49" charset="0"/>
                  </a:rPr>
                  <a:t>State</a:t>
                </a:r>
              </a:p>
            </p:txBody>
          </p:sp>
        </p:grpSp>
        <p:sp>
          <p:nvSpPr>
            <p:cNvPr id="83" name="ZoneTexte 32">
              <a:extLst>
                <a:ext uri="{FF2B5EF4-FFF2-40B4-BE49-F238E27FC236}">
                  <a16:creationId xmlns:a16="http://schemas.microsoft.com/office/drawing/2014/main" id="{3D0EA4DB-2159-A8D4-F1E8-59FC74622E8B}"/>
                </a:ext>
              </a:extLst>
            </p:cNvPr>
            <p:cNvSpPr txBox="1"/>
            <p:nvPr/>
          </p:nvSpPr>
          <p:spPr>
            <a:xfrm>
              <a:off x="5177419" y="4132003"/>
              <a:ext cx="755715" cy="184666"/>
            </a:xfrm>
            <a:prstGeom prst="rect">
              <a:avLst/>
            </a:prstGeom>
            <a:noFill/>
          </p:spPr>
          <p:txBody>
            <a:bodyPr wrap="square" rtlCol="0">
              <a:spAutoFit/>
            </a:bodyPr>
            <a:lstStyle/>
            <a:p>
              <a:r>
                <a:rPr lang="fr-FR" sz="600" dirty="0" err="1">
                  <a:latin typeface="Courier New" panose="02070309020205020404" pitchFamily="49" charset="0"/>
                  <a:cs typeface="Courier New" panose="02070309020205020404" pitchFamily="49" charset="0"/>
                </a:rPr>
                <a:t>name</a:t>
              </a:r>
              <a:r>
                <a:rPr lang="fr-FR" sz="600" dirty="0">
                  <a:latin typeface="Courier New" panose="02070309020205020404" pitchFamily="49" charset="0"/>
                  <a:cs typeface="Courier New" panose="02070309020205020404" pitchFamily="49" charset="0"/>
                </a:rPr>
                <a:t>: String</a:t>
              </a:r>
            </a:p>
          </p:txBody>
        </p:sp>
      </p:grpSp>
      <p:cxnSp>
        <p:nvCxnSpPr>
          <p:cNvPr id="91" name="Elbow Connector 166">
            <a:extLst>
              <a:ext uri="{FF2B5EF4-FFF2-40B4-BE49-F238E27FC236}">
                <a16:creationId xmlns:a16="http://schemas.microsoft.com/office/drawing/2014/main" id="{0068B740-DD9B-C7B2-F7AD-F51FBA59A46E}"/>
              </a:ext>
            </a:extLst>
          </p:cNvPr>
          <p:cNvCxnSpPr>
            <a:cxnSpLocks/>
            <a:stCxn id="80" idx="3"/>
          </p:cNvCxnSpPr>
          <p:nvPr/>
        </p:nvCxnSpPr>
        <p:spPr>
          <a:xfrm>
            <a:off x="2508917" y="4825102"/>
            <a:ext cx="344776" cy="117704"/>
          </a:xfrm>
          <a:prstGeom prst="bentConnector3">
            <a:avLst>
              <a:gd name="adj1" fmla="val 99728"/>
            </a:avLst>
          </a:prstGeom>
          <a:ln w="25400" cap="rnd">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Organigramme : Décision 2">
            <a:extLst>
              <a:ext uri="{FF2B5EF4-FFF2-40B4-BE49-F238E27FC236}">
                <a16:creationId xmlns:a16="http://schemas.microsoft.com/office/drawing/2014/main" id="{A7110F26-7019-794C-13EB-22ADBB26C8AC}"/>
              </a:ext>
            </a:extLst>
          </p:cNvPr>
          <p:cNvSpPr/>
          <p:nvPr/>
        </p:nvSpPr>
        <p:spPr>
          <a:xfrm>
            <a:off x="3245314" y="5189181"/>
            <a:ext cx="114300" cy="80265"/>
          </a:xfrm>
          <a:prstGeom prst="flowChartDecision">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13"/>
          </a:p>
        </p:txBody>
      </p:sp>
      <p:grpSp>
        <p:nvGrpSpPr>
          <p:cNvPr id="11" name="Groupe 10">
            <a:extLst>
              <a:ext uri="{FF2B5EF4-FFF2-40B4-BE49-F238E27FC236}">
                <a16:creationId xmlns:a16="http://schemas.microsoft.com/office/drawing/2014/main" id="{87360EF3-316D-7189-3FC3-AFA1169C3839}"/>
              </a:ext>
            </a:extLst>
          </p:cNvPr>
          <p:cNvGrpSpPr/>
          <p:nvPr/>
        </p:nvGrpSpPr>
        <p:grpSpPr>
          <a:xfrm>
            <a:off x="1958339" y="5520089"/>
            <a:ext cx="796926" cy="302091"/>
            <a:chOff x="1245996" y="5538786"/>
            <a:chExt cx="796926" cy="302091"/>
          </a:xfrm>
        </p:grpSpPr>
        <p:sp>
          <p:nvSpPr>
            <p:cNvPr id="9" name="ZoneTexte 23">
              <a:extLst>
                <a:ext uri="{FF2B5EF4-FFF2-40B4-BE49-F238E27FC236}">
                  <a16:creationId xmlns:a16="http://schemas.microsoft.com/office/drawing/2014/main" id="{EE3ECCDD-F438-965F-CD35-7DA2F9D05EB0}"/>
                </a:ext>
              </a:extLst>
            </p:cNvPr>
            <p:cNvSpPr txBox="1"/>
            <p:nvPr/>
          </p:nvSpPr>
          <p:spPr>
            <a:xfrm>
              <a:off x="1245996" y="5579266"/>
              <a:ext cx="796926" cy="215444"/>
            </a:xfrm>
            <a:prstGeom prst="rect">
              <a:avLst/>
            </a:prstGeom>
            <a:noFill/>
          </p:spPr>
          <p:txBody>
            <a:bodyPr wrap="square" rtlCol="0">
              <a:spAutoFit/>
            </a:bodyPr>
            <a:lstStyle/>
            <a:p>
              <a:pPr algn="ctr"/>
              <a:r>
                <a:rPr lang="fr-FR" sz="800" b="1" dirty="0">
                  <a:latin typeface="Courier New" panose="02070309020205020404" pitchFamily="49" charset="0"/>
                  <a:cs typeface="Courier New" panose="02070309020205020404" pitchFamily="49" charset="0"/>
                </a:rPr>
                <a:t>Initial</a:t>
              </a:r>
            </a:p>
          </p:txBody>
        </p:sp>
        <p:sp>
          <p:nvSpPr>
            <p:cNvPr id="10" name="Rectangle 9">
              <a:extLst>
                <a:ext uri="{FF2B5EF4-FFF2-40B4-BE49-F238E27FC236}">
                  <a16:creationId xmlns:a16="http://schemas.microsoft.com/office/drawing/2014/main" id="{E594A4C1-3640-472D-7AC6-7C5B6EC3D0F2}"/>
                </a:ext>
              </a:extLst>
            </p:cNvPr>
            <p:cNvSpPr/>
            <p:nvPr/>
          </p:nvSpPr>
          <p:spPr>
            <a:xfrm>
              <a:off x="1263337" y="5538786"/>
              <a:ext cx="762244" cy="302091"/>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sz="1013"/>
            </a:p>
          </p:txBody>
        </p:sp>
      </p:grpSp>
      <p:grpSp>
        <p:nvGrpSpPr>
          <p:cNvPr id="12" name="Groupe 11">
            <a:extLst>
              <a:ext uri="{FF2B5EF4-FFF2-40B4-BE49-F238E27FC236}">
                <a16:creationId xmlns:a16="http://schemas.microsoft.com/office/drawing/2014/main" id="{9FC7468F-892B-CEEC-ABB8-8C36BAB24229}"/>
              </a:ext>
            </a:extLst>
          </p:cNvPr>
          <p:cNvGrpSpPr/>
          <p:nvPr/>
        </p:nvGrpSpPr>
        <p:grpSpPr>
          <a:xfrm>
            <a:off x="2981933" y="5520089"/>
            <a:ext cx="796926" cy="302091"/>
            <a:chOff x="1245996" y="5538786"/>
            <a:chExt cx="796926" cy="302091"/>
          </a:xfrm>
        </p:grpSpPr>
        <p:sp>
          <p:nvSpPr>
            <p:cNvPr id="13" name="ZoneTexte 23">
              <a:extLst>
                <a:ext uri="{FF2B5EF4-FFF2-40B4-BE49-F238E27FC236}">
                  <a16:creationId xmlns:a16="http://schemas.microsoft.com/office/drawing/2014/main" id="{0C289ACD-B9A3-2794-B4A2-80358CF8BA38}"/>
                </a:ext>
              </a:extLst>
            </p:cNvPr>
            <p:cNvSpPr txBox="1"/>
            <p:nvPr/>
          </p:nvSpPr>
          <p:spPr>
            <a:xfrm>
              <a:off x="1245996" y="5579266"/>
              <a:ext cx="796926" cy="215444"/>
            </a:xfrm>
            <a:prstGeom prst="rect">
              <a:avLst/>
            </a:prstGeom>
            <a:noFill/>
          </p:spPr>
          <p:txBody>
            <a:bodyPr wrap="square" rtlCol="0">
              <a:spAutoFit/>
            </a:bodyPr>
            <a:lstStyle/>
            <a:p>
              <a:pPr algn="ctr"/>
              <a:r>
                <a:rPr lang="fr-FR" sz="800" b="1" dirty="0">
                  <a:latin typeface="Courier New" panose="02070309020205020404" pitchFamily="49" charset="0"/>
                  <a:cs typeface="Courier New" panose="02070309020205020404" pitchFamily="49" charset="0"/>
                </a:rPr>
                <a:t>Regular</a:t>
              </a:r>
            </a:p>
          </p:txBody>
        </p:sp>
        <p:sp>
          <p:nvSpPr>
            <p:cNvPr id="14" name="Rectangle 13">
              <a:extLst>
                <a:ext uri="{FF2B5EF4-FFF2-40B4-BE49-F238E27FC236}">
                  <a16:creationId xmlns:a16="http://schemas.microsoft.com/office/drawing/2014/main" id="{D749EDD6-A7DB-80A0-20B9-0F07AC41CC02}"/>
                </a:ext>
              </a:extLst>
            </p:cNvPr>
            <p:cNvSpPr/>
            <p:nvPr/>
          </p:nvSpPr>
          <p:spPr>
            <a:xfrm>
              <a:off x="1263337" y="5538786"/>
              <a:ext cx="762244" cy="302091"/>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sz="1013"/>
            </a:p>
          </p:txBody>
        </p:sp>
      </p:grpSp>
      <p:sp>
        <p:nvSpPr>
          <p:cNvPr id="15" name="Isosceles Triangle 219">
            <a:extLst>
              <a:ext uri="{FF2B5EF4-FFF2-40B4-BE49-F238E27FC236}">
                <a16:creationId xmlns:a16="http://schemas.microsoft.com/office/drawing/2014/main" id="{B0D60BEE-CEBB-3E67-70C8-D27BC9D26AD5}"/>
              </a:ext>
            </a:extLst>
          </p:cNvPr>
          <p:cNvSpPr/>
          <p:nvPr/>
        </p:nvSpPr>
        <p:spPr>
          <a:xfrm>
            <a:off x="2824129" y="5358611"/>
            <a:ext cx="109277" cy="127382"/>
          </a:xfrm>
          <a:prstGeom prst="triangle">
            <a:avLst/>
          </a:prstGeom>
          <a:ln w="12700" cap="rnd">
            <a:solidFill>
              <a:srgbClr val="00B0F0"/>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sz="1013">
              <a:solidFill>
                <a:srgbClr val="00B0F0"/>
              </a:solidFill>
            </a:endParaRPr>
          </a:p>
        </p:txBody>
      </p:sp>
      <p:cxnSp>
        <p:nvCxnSpPr>
          <p:cNvPr id="19" name="Connecteur droit 48">
            <a:extLst>
              <a:ext uri="{FF2B5EF4-FFF2-40B4-BE49-F238E27FC236}">
                <a16:creationId xmlns:a16="http://schemas.microsoft.com/office/drawing/2014/main" id="{9EF188BE-F105-644C-E4C3-FAF807C601D2}"/>
              </a:ext>
            </a:extLst>
          </p:cNvPr>
          <p:cNvCxnSpPr>
            <a:cxnSpLocks/>
            <a:stCxn id="15" idx="3"/>
            <a:endCxn id="10" idx="3"/>
          </p:cNvCxnSpPr>
          <p:nvPr/>
        </p:nvCxnSpPr>
        <p:spPr>
          <a:xfrm rot="5400000">
            <a:off x="2715775" y="5508142"/>
            <a:ext cx="185142" cy="140844"/>
          </a:xfrm>
          <a:prstGeom prst="bentConnector2">
            <a:avLst/>
          </a:prstGeom>
          <a:ln w="12700" cap="rnd">
            <a:solidFill>
              <a:srgbClr val="00B0F0"/>
            </a:solidFill>
            <a:tailEnd type="none"/>
          </a:ln>
        </p:spPr>
        <p:style>
          <a:lnRef idx="1">
            <a:schemeClr val="accent1"/>
          </a:lnRef>
          <a:fillRef idx="0">
            <a:schemeClr val="accent1"/>
          </a:fillRef>
          <a:effectRef idx="0">
            <a:schemeClr val="accent1"/>
          </a:effectRef>
          <a:fontRef idx="minor">
            <a:schemeClr val="tx1"/>
          </a:fontRef>
        </p:style>
      </p:cxnSp>
      <p:cxnSp>
        <p:nvCxnSpPr>
          <p:cNvPr id="28" name="Connecteur droit 48">
            <a:extLst>
              <a:ext uri="{FF2B5EF4-FFF2-40B4-BE49-F238E27FC236}">
                <a16:creationId xmlns:a16="http://schemas.microsoft.com/office/drawing/2014/main" id="{DA261CC4-05E9-37CB-856D-5C34E64EA7ED}"/>
              </a:ext>
            </a:extLst>
          </p:cNvPr>
          <p:cNvCxnSpPr>
            <a:cxnSpLocks/>
            <a:stCxn id="15" idx="3"/>
            <a:endCxn id="14" idx="1"/>
          </p:cNvCxnSpPr>
          <p:nvPr/>
        </p:nvCxnSpPr>
        <p:spPr>
          <a:xfrm rot="16200000" flipH="1">
            <a:off x="2846450" y="5518311"/>
            <a:ext cx="185142" cy="120506"/>
          </a:xfrm>
          <a:prstGeom prst="bentConnector2">
            <a:avLst/>
          </a:prstGeom>
          <a:ln w="12700" cap="rnd">
            <a:solidFill>
              <a:srgbClr val="00B0F0"/>
            </a:solidFill>
            <a:tailEnd type="none"/>
          </a:ln>
        </p:spPr>
        <p:style>
          <a:lnRef idx="1">
            <a:schemeClr val="accent1"/>
          </a:lnRef>
          <a:fillRef idx="0">
            <a:schemeClr val="accent1"/>
          </a:fillRef>
          <a:effectRef idx="0">
            <a:schemeClr val="accent1"/>
          </a:effectRef>
          <a:fontRef idx="minor">
            <a:schemeClr val="tx1"/>
          </a:fontRef>
        </p:style>
      </p:cxnSp>
      <p:grpSp>
        <p:nvGrpSpPr>
          <p:cNvPr id="40" name="Groupe 2">
            <a:extLst>
              <a:ext uri="{FF2B5EF4-FFF2-40B4-BE49-F238E27FC236}">
                <a16:creationId xmlns:a16="http://schemas.microsoft.com/office/drawing/2014/main" id="{A067462F-BD11-1E95-57BE-F9C189BF5CBC}"/>
              </a:ext>
            </a:extLst>
          </p:cNvPr>
          <p:cNvGrpSpPr/>
          <p:nvPr/>
        </p:nvGrpSpPr>
        <p:grpSpPr>
          <a:xfrm>
            <a:off x="4726862" y="1641458"/>
            <a:ext cx="1175898" cy="709317"/>
            <a:chOff x="240565" y="1232276"/>
            <a:chExt cx="1406998" cy="945755"/>
          </a:xfrm>
        </p:grpSpPr>
        <p:grpSp>
          <p:nvGrpSpPr>
            <p:cNvPr id="43" name="Groupe 67">
              <a:extLst>
                <a:ext uri="{FF2B5EF4-FFF2-40B4-BE49-F238E27FC236}">
                  <a16:creationId xmlns:a16="http://schemas.microsoft.com/office/drawing/2014/main" id="{898CCA9C-C448-A0D8-A72D-6D26D98FEF70}"/>
                </a:ext>
              </a:extLst>
            </p:cNvPr>
            <p:cNvGrpSpPr/>
            <p:nvPr/>
          </p:nvGrpSpPr>
          <p:grpSpPr>
            <a:xfrm>
              <a:off x="240565" y="1232276"/>
              <a:ext cx="1406998" cy="945755"/>
              <a:chOff x="990599" y="729820"/>
              <a:chExt cx="1533152" cy="945755"/>
            </a:xfrm>
          </p:grpSpPr>
          <p:sp>
            <p:nvSpPr>
              <p:cNvPr id="52" name="Rectangle 51">
                <a:extLst>
                  <a:ext uri="{FF2B5EF4-FFF2-40B4-BE49-F238E27FC236}">
                    <a16:creationId xmlns:a16="http://schemas.microsoft.com/office/drawing/2014/main" id="{9BE8FE9B-259B-17C2-F93C-52FC019BEAA4}"/>
                  </a:ext>
                </a:extLst>
              </p:cNvPr>
              <p:cNvSpPr/>
              <p:nvPr/>
            </p:nvSpPr>
            <p:spPr>
              <a:xfrm>
                <a:off x="990600" y="742949"/>
                <a:ext cx="1521027" cy="932626"/>
              </a:xfrm>
              <a:prstGeom prst="rect">
                <a:avLst/>
              </a:prstGeom>
              <a:solidFill>
                <a:schemeClr val="bg1">
                  <a:lumMod val="9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13"/>
              </a:p>
            </p:txBody>
          </p:sp>
          <p:cxnSp>
            <p:nvCxnSpPr>
              <p:cNvPr id="53" name="Connecteur droit 73">
                <a:extLst>
                  <a:ext uri="{FF2B5EF4-FFF2-40B4-BE49-F238E27FC236}">
                    <a16:creationId xmlns:a16="http://schemas.microsoft.com/office/drawing/2014/main" id="{1DF74E57-3338-8A02-DC43-9B0AB0B9E8C4}"/>
                  </a:ext>
                </a:extLst>
              </p:cNvPr>
              <p:cNvCxnSpPr>
                <a:cxnSpLocks/>
              </p:cNvCxnSpPr>
              <p:nvPr/>
            </p:nvCxnSpPr>
            <p:spPr>
              <a:xfrm>
                <a:off x="990599" y="1190625"/>
                <a:ext cx="153315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4" name="ZoneTexte 74">
                <a:extLst>
                  <a:ext uri="{FF2B5EF4-FFF2-40B4-BE49-F238E27FC236}">
                    <a16:creationId xmlns:a16="http://schemas.microsoft.com/office/drawing/2014/main" id="{104184A7-C294-C965-BF04-CC5D79E2DBD5}"/>
                  </a:ext>
                </a:extLst>
              </p:cNvPr>
              <p:cNvSpPr txBox="1"/>
              <p:nvPr/>
            </p:nvSpPr>
            <p:spPr>
              <a:xfrm>
                <a:off x="999936" y="729820"/>
                <a:ext cx="1523815" cy="492612"/>
              </a:xfrm>
              <a:prstGeom prst="rect">
                <a:avLst/>
              </a:prstGeom>
              <a:noFill/>
            </p:spPr>
            <p:txBody>
              <a:bodyPr wrap="square" rtlCol="0">
                <a:spAutoFit/>
              </a:bodyPr>
              <a:lstStyle/>
              <a:p>
                <a:pPr algn="ctr"/>
                <a:r>
                  <a:rPr lang="fr-FR" sz="788" i="1" dirty="0">
                    <a:latin typeface="Courier New" panose="02070309020205020404" pitchFamily="49" charset="0"/>
                    <a:cs typeface="Courier New" panose="02070309020205020404" pitchFamily="49" charset="0"/>
                  </a:rPr>
                  <a:t>&lt;&lt;</a:t>
                </a:r>
                <a:r>
                  <a:rPr lang="fr-FR" sz="788" i="1" dirty="0" err="1">
                    <a:latin typeface="Courier New" panose="02070309020205020404" pitchFamily="49" charset="0"/>
                    <a:cs typeface="Courier New" panose="02070309020205020404" pitchFamily="49" charset="0"/>
                  </a:rPr>
                  <a:t>enumeration</a:t>
                </a:r>
                <a:r>
                  <a:rPr lang="fr-FR" sz="788" i="1" dirty="0">
                    <a:latin typeface="Courier New" panose="02070309020205020404" pitchFamily="49" charset="0"/>
                    <a:cs typeface="Courier New" panose="02070309020205020404" pitchFamily="49" charset="0"/>
                  </a:rPr>
                  <a:t>&gt;&gt;</a:t>
                </a:r>
                <a:endParaRPr lang="fr-FR" sz="1013" i="1" dirty="0">
                  <a:latin typeface="Courier New" panose="02070309020205020404" pitchFamily="49" charset="0"/>
                  <a:cs typeface="Courier New" panose="02070309020205020404" pitchFamily="49" charset="0"/>
                </a:endParaRPr>
              </a:p>
              <a:p>
                <a:pPr algn="ctr"/>
                <a:r>
                  <a:rPr lang="fr-FR" sz="1013" b="1" dirty="0">
                    <a:latin typeface="Courier New" panose="02070309020205020404" pitchFamily="49" charset="0"/>
                    <a:cs typeface="Courier New" panose="02070309020205020404" pitchFamily="49" charset="0"/>
                  </a:rPr>
                  <a:t>Kind</a:t>
                </a:r>
              </a:p>
            </p:txBody>
          </p:sp>
        </p:grpSp>
        <p:sp>
          <p:nvSpPr>
            <p:cNvPr id="50" name="ZoneTexte 79">
              <a:extLst>
                <a:ext uri="{FF2B5EF4-FFF2-40B4-BE49-F238E27FC236}">
                  <a16:creationId xmlns:a16="http://schemas.microsoft.com/office/drawing/2014/main" id="{3451D986-64B9-23AE-27DE-D84C92D2B18A}"/>
                </a:ext>
              </a:extLst>
            </p:cNvPr>
            <p:cNvSpPr txBox="1"/>
            <p:nvPr/>
          </p:nvSpPr>
          <p:spPr>
            <a:xfrm>
              <a:off x="279795" y="1736016"/>
              <a:ext cx="1356643" cy="430886"/>
            </a:xfrm>
            <a:prstGeom prst="rect">
              <a:avLst/>
            </a:prstGeom>
            <a:noFill/>
          </p:spPr>
          <p:txBody>
            <a:bodyPr wrap="square" rtlCol="0">
              <a:spAutoFit/>
            </a:bodyPr>
            <a:lstStyle/>
            <a:p>
              <a:pPr marL="171450" indent="-171450">
                <a:buFontTx/>
                <a:buChar char="-"/>
              </a:pPr>
              <a:r>
                <a:rPr lang="fr-FR" sz="750" b="1" dirty="0">
                  <a:latin typeface="Courier New" panose="02070309020205020404" pitchFamily="49" charset="0"/>
                  <a:cs typeface="Courier New" panose="02070309020205020404" pitchFamily="49" charset="0"/>
                </a:rPr>
                <a:t>INITIAL</a:t>
              </a:r>
            </a:p>
            <a:p>
              <a:pPr marL="171450" indent="-171450">
                <a:buFontTx/>
                <a:buChar char="-"/>
              </a:pPr>
              <a:r>
                <a:rPr lang="fr-FR" sz="750" b="1" dirty="0">
                  <a:latin typeface="Courier New" panose="02070309020205020404" pitchFamily="49" charset="0"/>
                  <a:cs typeface="Courier New" panose="02070309020205020404" pitchFamily="49" charset="0"/>
                </a:rPr>
                <a:t>REGULAR</a:t>
              </a:r>
            </a:p>
          </p:txBody>
        </p:sp>
      </p:grpSp>
      <p:sp>
        <p:nvSpPr>
          <p:cNvPr id="58" name="ZoneTexte 107">
            <a:extLst>
              <a:ext uri="{FF2B5EF4-FFF2-40B4-BE49-F238E27FC236}">
                <a16:creationId xmlns:a16="http://schemas.microsoft.com/office/drawing/2014/main" id="{C3103FED-E050-E3AA-E99B-79E136EBE1E8}"/>
              </a:ext>
            </a:extLst>
          </p:cNvPr>
          <p:cNvSpPr txBox="1"/>
          <p:nvPr/>
        </p:nvSpPr>
        <p:spPr>
          <a:xfrm>
            <a:off x="10533507" y="3587591"/>
            <a:ext cx="714246" cy="400110"/>
          </a:xfrm>
          <a:prstGeom prst="rect">
            <a:avLst/>
          </a:prstGeom>
          <a:noFill/>
        </p:spPr>
        <p:txBody>
          <a:bodyPr wrap="square" rtlCol="0">
            <a:spAutoFit/>
          </a:bodyPr>
          <a:lstStyle/>
          <a:p>
            <a:r>
              <a:rPr lang="fr-FR" sz="2000" b="1" dirty="0" err="1">
                <a:latin typeface="+mj-lt"/>
              </a:rPr>
              <a:t>View</a:t>
            </a:r>
            <a:endParaRPr lang="fr-BE" sz="1200" b="1" dirty="0">
              <a:latin typeface="+mj-lt"/>
            </a:endParaRPr>
          </a:p>
        </p:txBody>
      </p:sp>
      <p:sp>
        <p:nvSpPr>
          <p:cNvPr id="36" name="Title 35">
            <a:extLst>
              <a:ext uri="{FF2B5EF4-FFF2-40B4-BE49-F238E27FC236}">
                <a16:creationId xmlns:a16="http://schemas.microsoft.com/office/drawing/2014/main" id="{52672E82-2C88-390D-7D64-559573634D46}"/>
              </a:ext>
            </a:extLst>
          </p:cNvPr>
          <p:cNvSpPr>
            <a:spLocks noGrp="1"/>
          </p:cNvSpPr>
          <p:nvPr>
            <p:ph type="title"/>
          </p:nvPr>
        </p:nvSpPr>
        <p:spPr>
          <a:xfrm>
            <a:off x="1011767" y="443931"/>
            <a:ext cx="10075333" cy="718717"/>
          </a:xfrm>
        </p:spPr>
        <p:txBody>
          <a:bodyPr/>
          <a:lstStyle/>
          <a:p>
            <a:r>
              <a:rPr kumimoji="0" lang="en-US" sz="3600" b="1" i="0" u="none" strike="noStrike" kern="1200" cap="none" spc="0" normalizeH="0" baseline="0" noProof="0" dirty="0">
                <a:ln>
                  <a:noFill/>
                </a:ln>
                <a:effectLst/>
                <a:uLnTx/>
                <a:uFillTx/>
                <a:latin typeface="Calibri"/>
                <a:ea typeface="+mj-ea"/>
                <a:cs typeface="+mj-cs"/>
              </a:rPr>
              <a:t>How to co-evolve view types when MMs evolve? </a:t>
            </a:r>
            <a:endParaRPr lang="en-US" dirty="0"/>
          </a:p>
        </p:txBody>
      </p:sp>
      <p:cxnSp>
        <p:nvCxnSpPr>
          <p:cNvPr id="55" name="Connecteur droit 106">
            <a:extLst>
              <a:ext uri="{FF2B5EF4-FFF2-40B4-BE49-F238E27FC236}">
                <a16:creationId xmlns:a16="http://schemas.microsoft.com/office/drawing/2014/main" id="{0280CDF5-C9ED-9C9C-5111-BE7226F604B1}"/>
              </a:ext>
            </a:extLst>
          </p:cNvPr>
          <p:cNvCxnSpPr>
            <a:cxnSpLocks/>
          </p:cNvCxnSpPr>
          <p:nvPr/>
        </p:nvCxnSpPr>
        <p:spPr>
          <a:xfrm flipV="1">
            <a:off x="742951" y="3559413"/>
            <a:ext cx="10600552" cy="28178"/>
          </a:xfrm>
          <a:prstGeom prst="line">
            <a:avLst/>
          </a:prstGeom>
          <a:ln w="63500">
            <a:solidFill>
              <a:schemeClr val="bg1">
                <a:lumMod val="7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56" name="Connecteur droit 106">
            <a:extLst>
              <a:ext uri="{FF2B5EF4-FFF2-40B4-BE49-F238E27FC236}">
                <a16:creationId xmlns:a16="http://schemas.microsoft.com/office/drawing/2014/main" id="{C63EC021-CB46-DFD7-BD4B-09DDE08E5D68}"/>
              </a:ext>
            </a:extLst>
          </p:cNvPr>
          <p:cNvCxnSpPr>
            <a:cxnSpLocks/>
          </p:cNvCxnSpPr>
          <p:nvPr/>
        </p:nvCxnSpPr>
        <p:spPr>
          <a:xfrm>
            <a:off x="7755578" y="3550410"/>
            <a:ext cx="0" cy="2273120"/>
          </a:xfrm>
          <a:prstGeom prst="line">
            <a:avLst/>
          </a:prstGeom>
          <a:ln w="63500">
            <a:solidFill>
              <a:schemeClr val="bg1">
                <a:lumMod val="75000"/>
              </a:schemeClr>
            </a:solidFill>
            <a:prstDash val="lgDash"/>
          </a:ln>
        </p:spPr>
        <p:style>
          <a:lnRef idx="1">
            <a:schemeClr val="accent1"/>
          </a:lnRef>
          <a:fillRef idx="0">
            <a:schemeClr val="accent1"/>
          </a:fillRef>
          <a:effectRef idx="0">
            <a:schemeClr val="accent1"/>
          </a:effectRef>
          <a:fontRef idx="minor">
            <a:schemeClr val="tx1"/>
          </a:fontRef>
        </p:style>
      </p:cxnSp>
      <p:sp>
        <p:nvSpPr>
          <p:cNvPr id="60" name="ZoneTexte 3">
            <a:extLst>
              <a:ext uri="{FF2B5EF4-FFF2-40B4-BE49-F238E27FC236}">
                <a16:creationId xmlns:a16="http://schemas.microsoft.com/office/drawing/2014/main" id="{212D25A8-30C5-7E69-5F54-83924808C24D}"/>
              </a:ext>
            </a:extLst>
          </p:cNvPr>
          <p:cNvSpPr txBox="1"/>
          <p:nvPr/>
        </p:nvSpPr>
        <p:spPr>
          <a:xfrm>
            <a:off x="7956605" y="3669833"/>
            <a:ext cx="2765509" cy="2123658"/>
          </a:xfrm>
          <a:prstGeom prst="rect">
            <a:avLst/>
          </a:prstGeom>
          <a:noFill/>
          <a:ln>
            <a:noFill/>
          </a:ln>
        </p:spPr>
        <p:txBody>
          <a:bodyPr wrap="square" rtlCol="0">
            <a:spAutoFit/>
          </a:bodyPr>
          <a:lstStyle/>
          <a:p>
            <a:r>
              <a:rPr lang="fr-FR" sz="1100" b="1" dirty="0" err="1">
                <a:solidFill>
                  <a:srgbClr val="FF0000"/>
                </a:solidFill>
                <a:latin typeface="Courier New" panose="02070309020205020404" pitchFamily="49" charset="0"/>
                <a:cs typeface="Courier New" panose="02070309020205020404" pitchFamily="49" charset="0"/>
              </a:rPr>
              <a:t>fsm</a:t>
            </a:r>
            <a:r>
              <a:rPr lang="fr-FR" sz="1100" dirty="0">
                <a:latin typeface="Courier New" panose="02070309020205020404" pitchFamily="49" charset="0"/>
                <a:cs typeface="Courier New" panose="02070309020205020404" pitchFamily="49" charset="0"/>
              </a:rPr>
              <a:t> </a:t>
            </a:r>
            <a:r>
              <a:rPr lang="fr-BE" sz="1100" dirty="0">
                <a:latin typeface="Courier New" panose="02070309020205020404" pitchFamily="49" charset="0"/>
                <a:cs typeface="Courier New" panose="02070309020205020404" pitchFamily="49" charset="0"/>
              </a:rPr>
              <a:t>"</a:t>
            </a:r>
            <a:r>
              <a:rPr lang="fr-FR" sz="1100" dirty="0">
                <a:latin typeface="Courier New" panose="02070309020205020404" pitchFamily="49" charset="0"/>
                <a:cs typeface="Courier New" panose="02070309020205020404" pitchFamily="49" charset="0"/>
              </a:rPr>
              <a:t>Simple FSM</a:t>
            </a:r>
            <a:r>
              <a:rPr lang="fr-BE" sz="1100" dirty="0">
                <a:latin typeface="Courier New" panose="02070309020205020404" pitchFamily="49" charset="0"/>
                <a:cs typeface="Courier New" panose="02070309020205020404" pitchFamily="49" charset="0"/>
              </a:rPr>
              <a:t>"</a:t>
            </a:r>
            <a:endParaRPr lang="fr-FR" sz="1100" dirty="0">
              <a:latin typeface="Courier New" panose="02070309020205020404" pitchFamily="49" charset="0"/>
              <a:cs typeface="Courier New" panose="02070309020205020404" pitchFamily="49" charset="0"/>
            </a:endParaRPr>
          </a:p>
          <a:p>
            <a:r>
              <a:rPr lang="fr-FR" sz="1100" b="1" dirty="0">
                <a:solidFill>
                  <a:srgbClr val="FF0000"/>
                </a:solidFill>
                <a:latin typeface="Courier New" panose="02070309020205020404" pitchFamily="49" charset="0"/>
                <a:cs typeface="Courier New" panose="02070309020205020404" pitchFamily="49" charset="0"/>
              </a:rPr>
              <a:t>  </a:t>
            </a:r>
            <a:r>
              <a:rPr lang="fr-FR" sz="1100" b="1" dirty="0" err="1">
                <a:solidFill>
                  <a:srgbClr val="FF0000"/>
                </a:solidFill>
                <a:latin typeface="Courier New" panose="02070309020205020404" pitchFamily="49" charset="0"/>
                <a:cs typeface="Courier New" panose="02070309020205020404" pitchFamily="49" charset="0"/>
              </a:rPr>
              <a:t>number</a:t>
            </a:r>
            <a:r>
              <a:rPr lang="fr-FR" sz="1100" b="1" dirty="0">
                <a:solidFill>
                  <a:srgbClr val="FF0000"/>
                </a:solidFill>
                <a:latin typeface="Courier New" panose="02070309020205020404" pitchFamily="49" charset="0"/>
                <a:cs typeface="Courier New" panose="02070309020205020404" pitchFamily="49" charset="0"/>
              </a:rPr>
              <a:t> of states      = </a:t>
            </a:r>
            <a:r>
              <a:rPr lang="fr-FR" sz="1100" dirty="0">
                <a:latin typeface="Courier New" panose="02070309020205020404" pitchFamily="49" charset="0"/>
                <a:cs typeface="Courier New" panose="02070309020205020404" pitchFamily="49" charset="0"/>
              </a:rPr>
              <a:t>4</a:t>
            </a:r>
          </a:p>
          <a:p>
            <a:r>
              <a:rPr lang="fr-FR" sz="1100" b="1" dirty="0">
                <a:solidFill>
                  <a:srgbClr val="FF0000"/>
                </a:solidFill>
                <a:latin typeface="Courier New" panose="02070309020205020404" pitchFamily="49" charset="0"/>
                <a:cs typeface="Courier New" panose="02070309020205020404" pitchFamily="49" charset="0"/>
              </a:rPr>
              <a:t>  </a:t>
            </a:r>
            <a:r>
              <a:rPr lang="fr-FR" sz="1100" b="1" dirty="0" err="1">
                <a:solidFill>
                  <a:srgbClr val="FF0000"/>
                </a:solidFill>
                <a:latin typeface="Courier New" panose="02070309020205020404" pitchFamily="49" charset="0"/>
                <a:cs typeface="Courier New" panose="02070309020205020404" pitchFamily="49" charset="0"/>
              </a:rPr>
              <a:t>number</a:t>
            </a:r>
            <a:r>
              <a:rPr lang="fr-FR" sz="1100" b="1" dirty="0">
                <a:solidFill>
                  <a:srgbClr val="FF0000"/>
                </a:solidFill>
                <a:latin typeface="Courier New" panose="02070309020205020404" pitchFamily="49" charset="0"/>
                <a:cs typeface="Courier New" panose="02070309020205020404" pitchFamily="49" charset="0"/>
              </a:rPr>
              <a:t> of transitions = </a:t>
            </a:r>
            <a:r>
              <a:rPr lang="fr-FR" sz="1100" dirty="0">
                <a:latin typeface="Courier New" panose="02070309020205020404" pitchFamily="49" charset="0"/>
                <a:cs typeface="Courier New" panose="02070309020205020404" pitchFamily="49" charset="0"/>
              </a:rPr>
              <a:t>6</a:t>
            </a:r>
          </a:p>
          <a:p>
            <a:r>
              <a:rPr lang="fr-FR" sz="1100" b="1" dirty="0">
                <a:solidFill>
                  <a:srgbClr val="FF0000"/>
                </a:solidFill>
                <a:latin typeface="Courier New" panose="02070309020205020404" pitchFamily="49" charset="0"/>
                <a:cs typeface="Courier New" panose="02070309020205020404" pitchFamily="49" charset="0"/>
              </a:rPr>
              <a:t>  state</a:t>
            </a:r>
            <a:r>
              <a:rPr lang="fr-FR" sz="1100" dirty="0">
                <a:latin typeface="Courier New" panose="02070309020205020404" pitchFamily="49" charset="0"/>
                <a:cs typeface="Courier New" panose="02070309020205020404" pitchFamily="49" charset="0"/>
              </a:rPr>
              <a:t> </a:t>
            </a:r>
            <a:r>
              <a:rPr lang="fr-BE" sz="1100" dirty="0">
                <a:latin typeface="Courier New" panose="02070309020205020404" pitchFamily="49" charset="0"/>
                <a:cs typeface="Courier New" panose="02070309020205020404" pitchFamily="49" charset="0"/>
              </a:rPr>
              <a:t>"</a:t>
            </a:r>
            <a:r>
              <a:rPr lang="fr-FR" sz="1100" dirty="0">
                <a:latin typeface="Courier New" panose="02070309020205020404" pitchFamily="49" charset="0"/>
                <a:cs typeface="Courier New" panose="02070309020205020404" pitchFamily="49" charset="0"/>
              </a:rPr>
              <a:t>1</a:t>
            </a:r>
            <a:r>
              <a:rPr lang="fr-BE" sz="1100" dirty="0">
                <a:latin typeface="Courier New" panose="02070309020205020404" pitchFamily="49" charset="0"/>
                <a:cs typeface="Courier New" panose="02070309020205020404" pitchFamily="49" charset="0"/>
              </a:rPr>
              <a:t>" </a:t>
            </a:r>
            <a:r>
              <a:rPr lang="fr-BE" sz="1100" b="1" dirty="0">
                <a:solidFill>
                  <a:srgbClr val="FF0000"/>
                </a:solidFill>
                <a:latin typeface="Courier New" panose="02070309020205020404" pitchFamily="49" charset="0"/>
                <a:cs typeface="Courier New" panose="02070309020205020404" pitchFamily="49" charset="0"/>
              </a:rPr>
              <a:t>initial</a:t>
            </a:r>
            <a:endParaRPr lang="fr-FR" sz="1100" b="1" dirty="0">
              <a:solidFill>
                <a:srgbClr val="FF0000"/>
              </a:solidFill>
              <a:latin typeface="Courier New" panose="02070309020205020404" pitchFamily="49" charset="0"/>
              <a:cs typeface="Courier New" panose="02070309020205020404" pitchFamily="49" charset="0"/>
            </a:endParaRPr>
          </a:p>
          <a:p>
            <a:r>
              <a:rPr lang="fr-FR" sz="1100" dirty="0">
                <a:latin typeface="Courier New" panose="02070309020205020404" pitchFamily="49" charset="0"/>
                <a:cs typeface="Courier New" panose="02070309020205020404" pitchFamily="49" charset="0"/>
              </a:rPr>
              <a:t>     </a:t>
            </a:r>
            <a:r>
              <a:rPr lang="fr-FR" sz="1100" b="1" dirty="0">
                <a:solidFill>
                  <a:srgbClr val="FF0000"/>
                </a:solidFill>
                <a:latin typeface="Courier New" panose="02070309020205020404" pitchFamily="49" charset="0"/>
                <a:cs typeface="Courier New" panose="02070309020205020404" pitchFamily="49" charset="0"/>
              </a:rPr>
              <a:t>transition</a:t>
            </a:r>
            <a:r>
              <a:rPr lang="fr-FR" sz="1100" dirty="0">
                <a:latin typeface="Courier New" panose="02070309020205020404" pitchFamily="49" charset="0"/>
                <a:cs typeface="Courier New" panose="02070309020205020404" pitchFamily="49" charset="0"/>
              </a:rPr>
              <a:t> </a:t>
            </a:r>
            <a:r>
              <a:rPr lang="fr-BE" sz="1100" dirty="0">
                <a:latin typeface="Courier New" panose="02070309020205020404" pitchFamily="49" charset="0"/>
                <a:cs typeface="Courier New" panose="02070309020205020404" pitchFamily="49" charset="0"/>
              </a:rPr>
              <a:t>"</a:t>
            </a:r>
            <a:r>
              <a:rPr lang="fr-FR" sz="1100" dirty="0">
                <a:latin typeface="Courier New" panose="02070309020205020404" pitchFamily="49" charset="0"/>
                <a:cs typeface="Courier New" panose="02070309020205020404" pitchFamily="49" charset="0"/>
              </a:rPr>
              <a:t>a</a:t>
            </a:r>
            <a:r>
              <a:rPr lang="fr-BE" sz="1100" dirty="0">
                <a:latin typeface="Courier New" panose="02070309020205020404" pitchFamily="49" charset="0"/>
                <a:cs typeface="Courier New" panose="02070309020205020404" pitchFamily="49" charset="0"/>
              </a:rPr>
              <a:t>"</a:t>
            </a:r>
            <a:r>
              <a:rPr lang="fr-FR" sz="1100" dirty="0">
                <a:latin typeface="Courier New" panose="02070309020205020404" pitchFamily="49" charset="0"/>
                <a:cs typeface="Courier New" panose="02070309020205020404" pitchFamily="49" charset="0"/>
              </a:rPr>
              <a:t> </a:t>
            </a:r>
            <a:r>
              <a:rPr lang="fr-FR" sz="1100" b="1" dirty="0">
                <a:solidFill>
                  <a:srgbClr val="FF0000"/>
                </a:solidFill>
                <a:latin typeface="Courier New" panose="02070309020205020404" pitchFamily="49" charset="0"/>
                <a:cs typeface="Courier New" panose="02070309020205020404" pitchFamily="49" charset="0"/>
              </a:rPr>
              <a:t>to</a:t>
            </a:r>
            <a:r>
              <a:rPr lang="fr-FR" sz="1100" dirty="0">
                <a:latin typeface="Courier New" panose="02070309020205020404" pitchFamily="49" charset="0"/>
                <a:cs typeface="Courier New" panose="02070309020205020404" pitchFamily="49" charset="0"/>
              </a:rPr>
              <a:t> </a:t>
            </a:r>
            <a:r>
              <a:rPr lang="fr-BE" sz="1100" dirty="0">
                <a:latin typeface="Courier New" panose="02070309020205020404" pitchFamily="49" charset="0"/>
                <a:cs typeface="Courier New" panose="02070309020205020404" pitchFamily="49" charset="0"/>
              </a:rPr>
              <a:t>"</a:t>
            </a:r>
            <a:r>
              <a:rPr lang="fr-FR" sz="1100" dirty="0">
                <a:latin typeface="Courier New" panose="02070309020205020404" pitchFamily="49" charset="0"/>
                <a:cs typeface="Courier New" panose="02070309020205020404" pitchFamily="49" charset="0"/>
              </a:rPr>
              <a:t>2</a:t>
            </a:r>
            <a:r>
              <a:rPr lang="fr-BE" sz="1100" dirty="0">
                <a:latin typeface="Courier New" panose="02070309020205020404" pitchFamily="49" charset="0"/>
                <a:cs typeface="Courier New" panose="02070309020205020404" pitchFamily="49" charset="0"/>
              </a:rPr>
              <a:t>"</a:t>
            </a:r>
            <a:endParaRPr lang="fr-FR" sz="1100" dirty="0">
              <a:latin typeface="Courier New" panose="02070309020205020404" pitchFamily="49" charset="0"/>
              <a:cs typeface="Courier New" panose="02070309020205020404" pitchFamily="49" charset="0"/>
            </a:endParaRPr>
          </a:p>
          <a:p>
            <a:r>
              <a:rPr lang="fr-FR" sz="1100" b="1" dirty="0">
                <a:solidFill>
                  <a:srgbClr val="FF0000"/>
                </a:solidFill>
                <a:latin typeface="Courier New" panose="02070309020205020404" pitchFamily="49" charset="0"/>
                <a:cs typeface="Courier New" panose="02070309020205020404" pitchFamily="49" charset="0"/>
              </a:rPr>
              <a:t>  </a:t>
            </a:r>
            <a:r>
              <a:rPr lang="fr-FR" sz="1100" b="1" dirty="0" err="1">
                <a:solidFill>
                  <a:srgbClr val="FF0000"/>
                </a:solidFill>
                <a:latin typeface="Courier New" panose="02070309020205020404" pitchFamily="49" charset="0"/>
                <a:cs typeface="Courier New" panose="02070309020205020404" pitchFamily="49" charset="0"/>
              </a:rPr>
              <a:t>endstate</a:t>
            </a:r>
            <a:endParaRPr lang="fr-FR" sz="1100" b="1" dirty="0">
              <a:solidFill>
                <a:srgbClr val="FF0000"/>
              </a:solidFill>
              <a:latin typeface="Courier New" panose="02070309020205020404" pitchFamily="49" charset="0"/>
              <a:cs typeface="Courier New" panose="02070309020205020404" pitchFamily="49" charset="0"/>
            </a:endParaRPr>
          </a:p>
          <a:p>
            <a:r>
              <a:rPr lang="fr-BE" sz="1100" b="1" dirty="0">
                <a:solidFill>
                  <a:srgbClr val="FF0000"/>
                </a:solidFill>
                <a:latin typeface="Courier New" panose="02070309020205020404" pitchFamily="49" charset="0"/>
                <a:cs typeface="Courier New" panose="02070309020205020404" pitchFamily="49" charset="0"/>
              </a:rPr>
              <a:t>  state</a:t>
            </a:r>
            <a:r>
              <a:rPr lang="fr-BE" sz="1100" dirty="0">
                <a:latin typeface="Courier New" panose="02070309020205020404" pitchFamily="49" charset="0"/>
                <a:cs typeface="Courier New" panose="02070309020205020404" pitchFamily="49" charset="0"/>
              </a:rPr>
              <a:t> "2"</a:t>
            </a:r>
          </a:p>
          <a:p>
            <a:r>
              <a:rPr lang="fr-BE" sz="1100" dirty="0">
                <a:latin typeface="Courier New" panose="02070309020205020404" pitchFamily="49" charset="0"/>
                <a:cs typeface="Courier New" panose="02070309020205020404" pitchFamily="49" charset="0"/>
              </a:rPr>
              <a:t>    </a:t>
            </a:r>
            <a:r>
              <a:rPr lang="fr-BE" sz="1100" b="1" dirty="0">
                <a:solidFill>
                  <a:srgbClr val="FF0000"/>
                </a:solidFill>
                <a:latin typeface="Courier New" panose="02070309020205020404" pitchFamily="49" charset="0"/>
                <a:cs typeface="Courier New" panose="02070309020205020404" pitchFamily="49" charset="0"/>
              </a:rPr>
              <a:t>transition</a:t>
            </a:r>
            <a:r>
              <a:rPr lang="fr-BE" sz="1100" dirty="0">
                <a:latin typeface="Courier New" panose="02070309020205020404" pitchFamily="49" charset="0"/>
                <a:cs typeface="Courier New" panose="02070309020205020404" pitchFamily="49" charset="0"/>
              </a:rPr>
              <a:t> "b" </a:t>
            </a:r>
            <a:r>
              <a:rPr lang="fr-BE" sz="1100" b="1" dirty="0">
                <a:solidFill>
                  <a:srgbClr val="FF0000"/>
                </a:solidFill>
                <a:latin typeface="Courier New" panose="02070309020205020404" pitchFamily="49" charset="0"/>
                <a:cs typeface="Courier New" panose="02070309020205020404" pitchFamily="49" charset="0"/>
              </a:rPr>
              <a:t>to</a:t>
            </a:r>
            <a:r>
              <a:rPr lang="fr-BE" sz="1100" dirty="0">
                <a:latin typeface="Courier New" panose="02070309020205020404" pitchFamily="49" charset="0"/>
                <a:cs typeface="Courier New" panose="02070309020205020404" pitchFamily="49" charset="0"/>
              </a:rPr>
              <a:t> "1"</a:t>
            </a:r>
          </a:p>
          <a:p>
            <a:r>
              <a:rPr lang="fr-BE" sz="1100" dirty="0">
                <a:latin typeface="Courier New" panose="02070309020205020404" pitchFamily="49" charset="0"/>
                <a:cs typeface="Courier New" panose="02070309020205020404" pitchFamily="49" charset="0"/>
              </a:rPr>
              <a:t>    </a:t>
            </a:r>
            <a:r>
              <a:rPr lang="fr-BE" sz="1100" b="1" dirty="0">
                <a:solidFill>
                  <a:srgbClr val="FF0000"/>
                </a:solidFill>
                <a:latin typeface="Courier New" panose="02070309020205020404" pitchFamily="49" charset="0"/>
                <a:cs typeface="Courier New" panose="02070309020205020404" pitchFamily="49" charset="0"/>
              </a:rPr>
              <a:t>transition</a:t>
            </a:r>
            <a:r>
              <a:rPr lang="fr-BE" sz="1100" dirty="0">
                <a:latin typeface="Courier New" panose="02070309020205020404" pitchFamily="49" charset="0"/>
                <a:cs typeface="Courier New" panose="02070309020205020404" pitchFamily="49" charset="0"/>
              </a:rPr>
              <a:t> "c" </a:t>
            </a:r>
            <a:r>
              <a:rPr lang="fr-BE" sz="1100" b="1" dirty="0">
                <a:solidFill>
                  <a:srgbClr val="FF0000"/>
                </a:solidFill>
                <a:latin typeface="Courier New" panose="02070309020205020404" pitchFamily="49" charset="0"/>
                <a:cs typeface="Courier New" panose="02070309020205020404" pitchFamily="49" charset="0"/>
              </a:rPr>
              <a:t>to</a:t>
            </a:r>
            <a:r>
              <a:rPr lang="fr-BE" sz="1100" dirty="0">
                <a:latin typeface="Courier New" panose="02070309020205020404" pitchFamily="49" charset="0"/>
                <a:cs typeface="Courier New" panose="02070309020205020404" pitchFamily="49" charset="0"/>
              </a:rPr>
              <a:t> "3"</a:t>
            </a:r>
          </a:p>
          <a:p>
            <a:r>
              <a:rPr lang="fr-BE" sz="1100" b="1" dirty="0">
                <a:solidFill>
                  <a:srgbClr val="FF0000"/>
                </a:solidFill>
                <a:latin typeface="Courier New" panose="02070309020205020404" pitchFamily="49" charset="0"/>
                <a:cs typeface="Courier New" panose="02070309020205020404" pitchFamily="49" charset="0"/>
              </a:rPr>
              <a:t>  </a:t>
            </a:r>
            <a:r>
              <a:rPr lang="fr-BE" sz="1100" b="1" dirty="0" err="1">
                <a:solidFill>
                  <a:srgbClr val="FF0000"/>
                </a:solidFill>
                <a:latin typeface="Courier New" panose="02070309020205020404" pitchFamily="49" charset="0"/>
                <a:cs typeface="Courier New" panose="02070309020205020404" pitchFamily="49" charset="0"/>
              </a:rPr>
              <a:t>endstate</a:t>
            </a:r>
            <a:endParaRPr lang="fr-BE" sz="1100" b="1" dirty="0">
              <a:solidFill>
                <a:srgbClr val="FF0000"/>
              </a:solidFill>
              <a:latin typeface="Courier New" panose="02070309020205020404" pitchFamily="49" charset="0"/>
              <a:cs typeface="Courier New" panose="02070309020205020404" pitchFamily="49" charset="0"/>
            </a:endParaRPr>
          </a:p>
          <a:p>
            <a:r>
              <a:rPr lang="fr-BE" sz="1100" b="1" dirty="0">
                <a:solidFill>
                  <a:srgbClr val="FF0000"/>
                </a:solidFill>
                <a:latin typeface="Courier New" panose="02070309020205020404" pitchFamily="49" charset="0"/>
                <a:cs typeface="Courier New" panose="02070309020205020404" pitchFamily="49" charset="0"/>
              </a:rPr>
              <a:t>  ...</a:t>
            </a:r>
          </a:p>
          <a:p>
            <a:r>
              <a:rPr lang="fr-BE" sz="1100" b="1" dirty="0" err="1">
                <a:solidFill>
                  <a:srgbClr val="FF0000"/>
                </a:solidFill>
                <a:latin typeface="Courier New" panose="02070309020205020404" pitchFamily="49" charset="0"/>
                <a:cs typeface="Courier New" panose="02070309020205020404" pitchFamily="49" charset="0"/>
              </a:rPr>
              <a:t>endfsm</a:t>
            </a:r>
            <a:endParaRPr lang="fr-FR" sz="1100" b="1" dirty="0">
              <a:solidFill>
                <a:srgbClr val="FF0000"/>
              </a:solidFill>
              <a:latin typeface="Courier New" panose="02070309020205020404" pitchFamily="49" charset="0"/>
              <a:cs typeface="Courier New" panose="02070309020205020404" pitchFamily="49" charset="0"/>
            </a:endParaRPr>
          </a:p>
        </p:txBody>
      </p:sp>
      <p:sp>
        <p:nvSpPr>
          <p:cNvPr id="2" name="Right Arrow 11">
            <a:extLst>
              <a:ext uri="{FF2B5EF4-FFF2-40B4-BE49-F238E27FC236}">
                <a16:creationId xmlns:a16="http://schemas.microsoft.com/office/drawing/2014/main" id="{CF5B96F6-2981-4FB1-E79A-F4A7E0F14C27}"/>
              </a:ext>
            </a:extLst>
          </p:cNvPr>
          <p:cNvSpPr/>
          <p:nvPr/>
        </p:nvSpPr>
        <p:spPr>
          <a:xfrm>
            <a:off x="6142315" y="1641458"/>
            <a:ext cx="1361389" cy="763065"/>
          </a:xfrm>
          <a:prstGeom prst="rightArrow">
            <a:avLst>
              <a:gd name="adj1" fmla="val 42359"/>
              <a:gd name="adj2" fmla="val 83272"/>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600" dirty="0"/>
              <a:t>evolution</a:t>
            </a:r>
          </a:p>
        </p:txBody>
      </p:sp>
      <p:grpSp>
        <p:nvGrpSpPr>
          <p:cNvPr id="107" name="Group 106">
            <a:extLst>
              <a:ext uri="{FF2B5EF4-FFF2-40B4-BE49-F238E27FC236}">
                <a16:creationId xmlns:a16="http://schemas.microsoft.com/office/drawing/2014/main" id="{FC8838B4-9083-78D7-8A48-91DFC8EC19A3}"/>
              </a:ext>
            </a:extLst>
          </p:cNvPr>
          <p:cNvGrpSpPr/>
          <p:nvPr/>
        </p:nvGrpSpPr>
        <p:grpSpPr>
          <a:xfrm>
            <a:off x="7837971" y="1454810"/>
            <a:ext cx="3555406" cy="1091602"/>
            <a:chOff x="7837971" y="1454810"/>
            <a:chExt cx="3555406" cy="1091602"/>
          </a:xfrm>
        </p:grpSpPr>
        <p:sp>
          <p:nvSpPr>
            <p:cNvPr id="7" name="Rectangle 6">
              <a:extLst>
                <a:ext uri="{FF2B5EF4-FFF2-40B4-BE49-F238E27FC236}">
                  <a16:creationId xmlns:a16="http://schemas.microsoft.com/office/drawing/2014/main" id="{C6A05AA4-C5CE-6F60-F90E-CCB83580FA6F}"/>
                </a:ext>
              </a:extLst>
            </p:cNvPr>
            <p:cNvSpPr/>
            <p:nvPr/>
          </p:nvSpPr>
          <p:spPr>
            <a:xfrm>
              <a:off x="7837971" y="1454810"/>
              <a:ext cx="1164431" cy="550361"/>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13"/>
            </a:p>
          </p:txBody>
        </p:sp>
        <p:cxnSp>
          <p:nvCxnSpPr>
            <p:cNvPr id="27" name="Connecteur droit 55">
              <a:extLst>
                <a:ext uri="{FF2B5EF4-FFF2-40B4-BE49-F238E27FC236}">
                  <a16:creationId xmlns:a16="http://schemas.microsoft.com/office/drawing/2014/main" id="{A74FBD1F-6B11-CB98-36AF-8D06A8C3D61A}"/>
                </a:ext>
              </a:extLst>
            </p:cNvPr>
            <p:cNvCxnSpPr/>
            <p:nvPr/>
          </p:nvCxnSpPr>
          <p:spPr>
            <a:xfrm>
              <a:off x="7837971" y="1754847"/>
              <a:ext cx="116443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ZoneTexte 56">
              <a:extLst>
                <a:ext uri="{FF2B5EF4-FFF2-40B4-BE49-F238E27FC236}">
                  <a16:creationId xmlns:a16="http://schemas.microsoft.com/office/drawing/2014/main" id="{F059D8E8-4EAE-E8B2-7C89-53F69684D5BE}"/>
                </a:ext>
              </a:extLst>
            </p:cNvPr>
            <p:cNvSpPr txBox="1"/>
            <p:nvPr/>
          </p:nvSpPr>
          <p:spPr>
            <a:xfrm>
              <a:off x="7904707" y="1477848"/>
              <a:ext cx="1067817" cy="230832"/>
            </a:xfrm>
            <a:prstGeom prst="rect">
              <a:avLst/>
            </a:prstGeom>
            <a:solidFill>
              <a:schemeClr val="bg1">
                <a:lumMod val="95000"/>
              </a:schemeClr>
            </a:solidFill>
          </p:spPr>
          <p:txBody>
            <a:bodyPr wrap="square" rtlCol="0">
              <a:spAutoFit/>
            </a:bodyPr>
            <a:lstStyle/>
            <a:p>
              <a:pPr algn="ctr"/>
              <a:r>
                <a:rPr lang="fr-FR" sz="900" b="1" dirty="0">
                  <a:latin typeface="Courier New" panose="02070309020205020404" pitchFamily="49" charset="0"/>
                  <a:cs typeface="Courier New" panose="02070309020205020404" pitchFamily="49" charset="0"/>
                </a:rPr>
                <a:t>FSM</a:t>
              </a:r>
            </a:p>
          </p:txBody>
        </p:sp>
        <p:sp>
          <p:nvSpPr>
            <p:cNvPr id="35" name="Organigramme : Décision 57">
              <a:extLst>
                <a:ext uri="{FF2B5EF4-FFF2-40B4-BE49-F238E27FC236}">
                  <a16:creationId xmlns:a16="http://schemas.microsoft.com/office/drawing/2014/main" id="{BFF1E273-DE98-FF4A-3C03-5B33DD707391}"/>
                </a:ext>
              </a:extLst>
            </p:cNvPr>
            <p:cNvSpPr/>
            <p:nvPr/>
          </p:nvSpPr>
          <p:spPr>
            <a:xfrm>
              <a:off x="9008580" y="1829353"/>
              <a:ext cx="114300" cy="80265"/>
            </a:xfrm>
            <a:prstGeom prst="flowChartDecision">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13"/>
            </a:p>
          </p:txBody>
        </p:sp>
        <p:grpSp>
          <p:nvGrpSpPr>
            <p:cNvPr id="57" name="Groupe 58">
              <a:extLst>
                <a:ext uri="{FF2B5EF4-FFF2-40B4-BE49-F238E27FC236}">
                  <a16:creationId xmlns:a16="http://schemas.microsoft.com/office/drawing/2014/main" id="{23176F3C-2B5C-1D9A-D165-6760A209C217}"/>
                </a:ext>
              </a:extLst>
            </p:cNvPr>
            <p:cNvGrpSpPr/>
            <p:nvPr/>
          </p:nvGrpSpPr>
          <p:grpSpPr>
            <a:xfrm>
              <a:off x="9041558" y="1983105"/>
              <a:ext cx="931985" cy="563307"/>
              <a:chOff x="4900389" y="3898523"/>
              <a:chExt cx="931985" cy="563307"/>
            </a:xfrm>
          </p:grpSpPr>
          <p:sp>
            <p:nvSpPr>
              <p:cNvPr id="59" name="ZoneTexte 32">
                <a:extLst>
                  <a:ext uri="{FF2B5EF4-FFF2-40B4-BE49-F238E27FC236}">
                    <a16:creationId xmlns:a16="http://schemas.microsoft.com/office/drawing/2014/main" id="{307D656C-B947-683B-2430-3B1475E8CCC2}"/>
                  </a:ext>
                </a:extLst>
              </p:cNvPr>
              <p:cNvSpPr txBox="1"/>
              <p:nvPr/>
            </p:nvSpPr>
            <p:spPr>
              <a:xfrm>
                <a:off x="4900389" y="4123276"/>
                <a:ext cx="921650" cy="338554"/>
              </a:xfrm>
              <a:prstGeom prst="rect">
                <a:avLst/>
              </a:prstGeom>
              <a:noFill/>
            </p:spPr>
            <p:txBody>
              <a:bodyPr wrap="square" rtlCol="0">
                <a:spAutoFit/>
              </a:bodyPr>
              <a:lstStyle/>
              <a:p>
                <a:r>
                  <a:rPr lang="fr-FR" sz="800" dirty="0" err="1">
                    <a:latin typeface="Courier New" panose="02070309020205020404" pitchFamily="49" charset="0"/>
                    <a:cs typeface="Courier New" panose="02070309020205020404" pitchFamily="49" charset="0"/>
                  </a:rPr>
                  <a:t>kind</a:t>
                </a:r>
                <a:r>
                  <a:rPr lang="fr-FR" sz="800" dirty="0">
                    <a:latin typeface="Courier New" panose="02070309020205020404" pitchFamily="49" charset="0"/>
                    <a:cs typeface="Courier New" panose="02070309020205020404" pitchFamily="49" charset="0"/>
                  </a:rPr>
                  <a:t>: Kind</a:t>
                </a:r>
              </a:p>
              <a:p>
                <a:r>
                  <a:rPr lang="fr-FR" sz="800" b="1" dirty="0" err="1">
                    <a:solidFill>
                      <a:srgbClr val="FF0000"/>
                    </a:solidFill>
                    <a:highlight>
                      <a:srgbClr val="C0C0C0"/>
                    </a:highlight>
                    <a:latin typeface="Courier New" panose="02070309020205020404" pitchFamily="49" charset="0"/>
                    <a:cs typeface="Courier New" panose="02070309020205020404" pitchFamily="49" charset="0"/>
                  </a:rPr>
                  <a:t>name</a:t>
                </a:r>
                <a:r>
                  <a:rPr lang="fr-FR" sz="800" b="1" dirty="0">
                    <a:solidFill>
                      <a:srgbClr val="FF0000"/>
                    </a:solidFill>
                    <a:highlight>
                      <a:srgbClr val="C0C0C0"/>
                    </a:highlight>
                    <a:latin typeface="Courier New" panose="02070309020205020404" pitchFamily="49" charset="0"/>
                    <a:cs typeface="Courier New" panose="02070309020205020404" pitchFamily="49" charset="0"/>
                  </a:rPr>
                  <a:t>: String</a:t>
                </a:r>
              </a:p>
            </p:txBody>
          </p:sp>
          <p:grpSp>
            <p:nvGrpSpPr>
              <p:cNvPr id="61" name="Groupe 20">
                <a:extLst>
                  <a:ext uri="{FF2B5EF4-FFF2-40B4-BE49-F238E27FC236}">
                    <a16:creationId xmlns:a16="http://schemas.microsoft.com/office/drawing/2014/main" id="{DED8BB75-D154-1F56-4060-F7B10A8C207C}"/>
                  </a:ext>
                </a:extLst>
              </p:cNvPr>
              <p:cNvGrpSpPr/>
              <p:nvPr/>
            </p:nvGrpSpPr>
            <p:grpSpPr>
              <a:xfrm>
                <a:off x="4909837" y="3898523"/>
                <a:ext cx="922537" cy="560140"/>
                <a:chOff x="651102" y="732821"/>
                <a:chExt cx="1230048" cy="580116"/>
              </a:xfrm>
            </p:grpSpPr>
            <p:sp>
              <p:nvSpPr>
                <p:cNvPr id="63" name="Rectangle 62">
                  <a:extLst>
                    <a:ext uri="{FF2B5EF4-FFF2-40B4-BE49-F238E27FC236}">
                      <a16:creationId xmlns:a16="http://schemas.microsoft.com/office/drawing/2014/main" id="{17771A86-82AA-68D9-C2A3-ED8D10E07D05}"/>
                    </a:ext>
                  </a:extLst>
                </p:cNvPr>
                <p:cNvSpPr/>
                <p:nvPr/>
              </p:nvSpPr>
              <p:spPr>
                <a:xfrm>
                  <a:off x="651102" y="742951"/>
                  <a:ext cx="1230048" cy="569986"/>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13" dirty="0"/>
                </a:p>
              </p:txBody>
            </p:sp>
            <p:cxnSp>
              <p:nvCxnSpPr>
                <p:cNvPr id="64" name="Connecteur droit 22">
                  <a:extLst>
                    <a:ext uri="{FF2B5EF4-FFF2-40B4-BE49-F238E27FC236}">
                      <a16:creationId xmlns:a16="http://schemas.microsoft.com/office/drawing/2014/main" id="{D404FF3C-7BB8-D06E-58F7-71096078A803}"/>
                    </a:ext>
                  </a:extLst>
                </p:cNvPr>
                <p:cNvCxnSpPr>
                  <a:cxnSpLocks/>
                </p:cNvCxnSpPr>
                <p:nvPr/>
              </p:nvCxnSpPr>
              <p:spPr>
                <a:xfrm>
                  <a:off x="665710" y="944628"/>
                  <a:ext cx="120015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5" name="ZoneTexte 23">
                  <a:extLst>
                    <a:ext uri="{FF2B5EF4-FFF2-40B4-BE49-F238E27FC236}">
                      <a16:creationId xmlns:a16="http://schemas.microsoft.com/office/drawing/2014/main" id="{4DD47B65-8B66-8510-9208-FDB5C6BBFD58}"/>
                    </a:ext>
                  </a:extLst>
                </p:cNvPr>
                <p:cNvSpPr txBox="1"/>
                <p:nvPr/>
              </p:nvSpPr>
              <p:spPr>
                <a:xfrm>
                  <a:off x="815018" y="732821"/>
                  <a:ext cx="1009160" cy="239064"/>
                </a:xfrm>
                <a:prstGeom prst="rect">
                  <a:avLst/>
                </a:prstGeom>
                <a:noFill/>
              </p:spPr>
              <p:txBody>
                <a:bodyPr wrap="square" rtlCol="0">
                  <a:spAutoFit/>
                </a:bodyPr>
                <a:lstStyle/>
                <a:p>
                  <a:pPr algn="ctr"/>
                  <a:r>
                    <a:rPr lang="fr-FR" sz="900" b="1" dirty="0">
                      <a:latin typeface="Courier New" panose="02070309020205020404" pitchFamily="49" charset="0"/>
                      <a:cs typeface="Courier New" panose="02070309020205020404" pitchFamily="49" charset="0"/>
                    </a:rPr>
                    <a:t>State</a:t>
                  </a:r>
                </a:p>
              </p:txBody>
            </p:sp>
          </p:grpSp>
        </p:grpSp>
        <p:grpSp>
          <p:nvGrpSpPr>
            <p:cNvPr id="66" name="Groupe 20">
              <a:extLst>
                <a:ext uri="{FF2B5EF4-FFF2-40B4-BE49-F238E27FC236}">
                  <a16:creationId xmlns:a16="http://schemas.microsoft.com/office/drawing/2014/main" id="{726EA53E-4829-289E-704B-337B373199E5}"/>
                </a:ext>
              </a:extLst>
            </p:cNvPr>
            <p:cNvGrpSpPr/>
            <p:nvPr/>
          </p:nvGrpSpPr>
          <p:grpSpPr>
            <a:xfrm>
              <a:off x="10404656" y="2009294"/>
              <a:ext cx="921650" cy="398584"/>
              <a:chOff x="990601" y="742951"/>
              <a:chExt cx="1228866" cy="412799"/>
            </a:xfrm>
          </p:grpSpPr>
          <p:sp>
            <p:nvSpPr>
              <p:cNvPr id="67" name="Rectangle 66">
                <a:extLst>
                  <a:ext uri="{FF2B5EF4-FFF2-40B4-BE49-F238E27FC236}">
                    <a16:creationId xmlns:a16="http://schemas.microsoft.com/office/drawing/2014/main" id="{7651D924-C4E7-6A57-1A91-BC1B9C3B4C3C}"/>
                  </a:ext>
                </a:extLst>
              </p:cNvPr>
              <p:cNvSpPr/>
              <p:nvPr/>
            </p:nvSpPr>
            <p:spPr>
              <a:xfrm>
                <a:off x="990601" y="742951"/>
                <a:ext cx="1228866" cy="412799"/>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13" dirty="0"/>
              </a:p>
            </p:txBody>
          </p:sp>
          <p:cxnSp>
            <p:nvCxnSpPr>
              <p:cNvPr id="68" name="Connecteur droit 22">
                <a:extLst>
                  <a:ext uri="{FF2B5EF4-FFF2-40B4-BE49-F238E27FC236}">
                    <a16:creationId xmlns:a16="http://schemas.microsoft.com/office/drawing/2014/main" id="{CCD14E09-F8C1-1FC6-2154-87059279F6CC}"/>
                  </a:ext>
                </a:extLst>
              </p:cNvPr>
              <p:cNvCxnSpPr/>
              <p:nvPr/>
            </p:nvCxnSpPr>
            <p:spPr>
              <a:xfrm>
                <a:off x="1001864" y="966344"/>
                <a:ext cx="119999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9" name="ZoneTexte 23">
                <a:extLst>
                  <a:ext uri="{FF2B5EF4-FFF2-40B4-BE49-F238E27FC236}">
                    <a16:creationId xmlns:a16="http://schemas.microsoft.com/office/drawing/2014/main" id="{C13AD3CC-2124-68B3-410E-34072B2AA305}"/>
                  </a:ext>
                </a:extLst>
              </p:cNvPr>
              <p:cNvSpPr txBox="1"/>
              <p:nvPr/>
            </p:nvSpPr>
            <p:spPr>
              <a:xfrm>
                <a:off x="1028001" y="743124"/>
                <a:ext cx="1191466" cy="239064"/>
              </a:xfrm>
              <a:prstGeom prst="rect">
                <a:avLst/>
              </a:prstGeom>
              <a:noFill/>
            </p:spPr>
            <p:txBody>
              <a:bodyPr wrap="square" rtlCol="0">
                <a:spAutoFit/>
              </a:bodyPr>
              <a:lstStyle/>
              <a:p>
                <a:pPr algn="ctr"/>
                <a:r>
                  <a:rPr lang="fr-FR" sz="900" b="1" dirty="0">
                    <a:latin typeface="Courier New" panose="02070309020205020404" pitchFamily="49" charset="0"/>
                    <a:cs typeface="Courier New" panose="02070309020205020404" pitchFamily="49" charset="0"/>
                  </a:rPr>
                  <a:t>Transition</a:t>
                </a:r>
              </a:p>
            </p:txBody>
          </p:sp>
        </p:grpSp>
        <p:cxnSp>
          <p:nvCxnSpPr>
            <p:cNvPr id="70" name="Elbow Connector 166">
              <a:extLst>
                <a:ext uri="{FF2B5EF4-FFF2-40B4-BE49-F238E27FC236}">
                  <a16:creationId xmlns:a16="http://schemas.microsoft.com/office/drawing/2014/main" id="{49934B5A-98E7-3488-E1CA-1C640390ED0D}"/>
                </a:ext>
              </a:extLst>
            </p:cNvPr>
            <p:cNvCxnSpPr>
              <a:cxnSpLocks/>
              <a:stCxn id="35" idx="3"/>
            </p:cNvCxnSpPr>
            <p:nvPr/>
          </p:nvCxnSpPr>
          <p:spPr>
            <a:xfrm>
              <a:off x="9122880" y="1869486"/>
              <a:ext cx="344776" cy="117704"/>
            </a:xfrm>
            <a:prstGeom prst="bentConnector3">
              <a:avLst>
                <a:gd name="adj1" fmla="val 99728"/>
              </a:avLst>
            </a:prstGeom>
            <a:ln w="25400" cap="rnd">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72" name="Connecteur droit 71">
              <a:extLst>
                <a:ext uri="{FF2B5EF4-FFF2-40B4-BE49-F238E27FC236}">
                  <a16:creationId xmlns:a16="http://schemas.microsoft.com/office/drawing/2014/main" id="{B4331EE9-5EF2-B84D-BC59-4FD7D0B60543}"/>
                </a:ext>
              </a:extLst>
            </p:cNvPr>
            <p:cNvCxnSpPr>
              <a:cxnSpLocks/>
            </p:cNvCxnSpPr>
            <p:nvPr/>
          </p:nvCxnSpPr>
          <p:spPr>
            <a:xfrm flipV="1">
              <a:off x="9972656" y="2120253"/>
              <a:ext cx="432000" cy="0"/>
            </a:xfrm>
            <a:prstGeom prst="line">
              <a:avLst/>
            </a:prstGeom>
            <a:ln w="25400" cap="rnd">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73" name="ZoneTexte 63">
              <a:extLst>
                <a:ext uri="{FF2B5EF4-FFF2-40B4-BE49-F238E27FC236}">
                  <a16:creationId xmlns:a16="http://schemas.microsoft.com/office/drawing/2014/main" id="{C8B5EA65-3138-4E10-7C8C-17DE39A27C66}"/>
                </a:ext>
              </a:extLst>
            </p:cNvPr>
            <p:cNvSpPr txBox="1"/>
            <p:nvPr/>
          </p:nvSpPr>
          <p:spPr>
            <a:xfrm>
              <a:off x="9912295" y="2119362"/>
              <a:ext cx="178594" cy="184666"/>
            </a:xfrm>
            <a:prstGeom prst="rect">
              <a:avLst/>
            </a:prstGeom>
            <a:noFill/>
          </p:spPr>
          <p:txBody>
            <a:bodyPr wrap="square" rtlCol="0">
              <a:spAutoFit/>
            </a:bodyPr>
            <a:lstStyle/>
            <a:p>
              <a:r>
                <a:rPr lang="fr-FR" sz="600" b="1" dirty="0">
                  <a:latin typeface="Courier New" panose="02070309020205020404" pitchFamily="49" charset="0"/>
                  <a:cs typeface="Courier New" panose="02070309020205020404" pitchFamily="49" charset="0"/>
                </a:rPr>
                <a:t>1</a:t>
              </a:r>
            </a:p>
          </p:txBody>
        </p:sp>
        <p:cxnSp>
          <p:nvCxnSpPr>
            <p:cNvPr id="74" name="Connecteur droit 73">
              <a:extLst>
                <a:ext uri="{FF2B5EF4-FFF2-40B4-BE49-F238E27FC236}">
                  <a16:creationId xmlns:a16="http://schemas.microsoft.com/office/drawing/2014/main" id="{DFD80F7E-2628-9D6E-EA10-4748A9630D29}"/>
                </a:ext>
              </a:extLst>
            </p:cNvPr>
            <p:cNvCxnSpPr>
              <a:cxnSpLocks/>
            </p:cNvCxnSpPr>
            <p:nvPr/>
          </p:nvCxnSpPr>
          <p:spPr>
            <a:xfrm flipV="1">
              <a:off x="9972656" y="2315760"/>
              <a:ext cx="432000" cy="0"/>
            </a:xfrm>
            <a:prstGeom prst="line">
              <a:avLst/>
            </a:prstGeom>
            <a:ln w="25400" cap="rnd">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75" name="ZoneTexte 63">
              <a:extLst>
                <a:ext uri="{FF2B5EF4-FFF2-40B4-BE49-F238E27FC236}">
                  <a16:creationId xmlns:a16="http://schemas.microsoft.com/office/drawing/2014/main" id="{89864024-D5BD-103E-19F6-DC695202378E}"/>
                </a:ext>
              </a:extLst>
            </p:cNvPr>
            <p:cNvSpPr txBox="1"/>
            <p:nvPr/>
          </p:nvSpPr>
          <p:spPr>
            <a:xfrm>
              <a:off x="9942815" y="1954347"/>
              <a:ext cx="333029" cy="184666"/>
            </a:xfrm>
            <a:prstGeom prst="rect">
              <a:avLst/>
            </a:prstGeom>
            <a:noFill/>
          </p:spPr>
          <p:txBody>
            <a:bodyPr wrap="square" rtlCol="0">
              <a:spAutoFit/>
            </a:bodyPr>
            <a:lstStyle/>
            <a:p>
              <a:r>
                <a:rPr lang="fr-FR" sz="600" b="1" dirty="0">
                  <a:latin typeface="Courier New" panose="02070309020205020404" pitchFamily="49" charset="0"/>
                  <a:cs typeface="Courier New" panose="02070309020205020404" pitchFamily="49" charset="0"/>
                </a:rPr>
                <a:t>src</a:t>
              </a:r>
            </a:p>
          </p:txBody>
        </p:sp>
        <p:sp>
          <p:nvSpPr>
            <p:cNvPr id="76" name="ZoneTexte 63">
              <a:extLst>
                <a:ext uri="{FF2B5EF4-FFF2-40B4-BE49-F238E27FC236}">
                  <a16:creationId xmlns:a16="http://schemas.microsoft.com/office/drawing/2014/main" id="{9F25B3E6-EBF9-AA3E-5D45-9378F93C3884}"/>
                </a:ext>
              </a:extLst>
            </p:cNvPr>
            <p:cNvSpPr txBox="1"/>
            <p:nvPr/>
          </p:nvSpPr>
          <p:spPr>
            <a:xfrm>
              <a:off x="9942815" y="2287947"/>
              <a:ext cx="333029" cy="184666"/>
            </a:xfrm>
            <a:prstGeom prst="rect">
              <a:avLst/>
            </a:prstGeom>
            <a:noFill/>
          </p:spPr>
          <p:txBody>
            <a:bodyPr wrap="square" rtlCol="0">
              <a:spAutoFit/>
            </a:bodyPr>
            <a:lstStyle/>
            <a:p>
              <a:r>
                <a:rPr lang="fr-FR" sz="600" b="1" dirty="0" err="1">
                  <a:latin typeface="Courier New" panose="02070309020205020404" pitchFamily="49" charset="0"/>
                  <a:cs typeface="Courier New" panose="02070309020205020404" pitchFamily="49" charset="0"/>
                </a:rPr>
                <a:t>tgt</a:t>
              </a:r>
              <a:endParaRPr lang="fr-FR" sz="600" b="1" dirty="0">
                <a:latin typeface="Courier New" panose="02070309020205020404" pitchFamily="49" charset="0"/>
                <a:cs typeface="Courier New" panose="02070309020205020404" pitchFamily="49" charset="0"/>
              </a:endParaRPr>
            </a:p>
          </p:txBody>
        </p:sp>
        <p:sp>
          <p:nvSpPr>
            <p:cNvPr id="92" name="ZoneTexte 93">
              <a:extLst>
                <a:ext uri="{FF2B5EF4-FFF2-40B4-BE49-F238E27FC236}">
                  <a16:creationId xmlns:a16="http://schemas.microsoft.com/office/drawing/2014/main" id="{BB261FFF-2992-9118-6978-8287B8B14525}"/>
                </a:ext>
              </a:extLst>
            </p:cNvPr>
            <p:cNvSpPr txBox="1"/>
            <p:nvPr/>
          </p:nvSpPr>
          <p:spPr>
            <a:xfrm>
              <a:off x="10413103" y="2215553"/>
              <a:ext cx="980274" cy="215444"/>
            </a:xfrm>
            <a:prstGeom prst="rect">
              <a:avLst/>
            </a:prstGeom>
            <a:noFill/>
          </p:spPr>
          <p:txBody>
            <a:bodyPr wrap="square" rtlCol="0">
              <a:spAutoFit/>
            </a:bodyPr>
            <a:lstStyle/>
            <a:p>
              <a:r>
                <a:rPr lang="fr-FR" sz="800" b="1" dirty="0" err="1">
                  <a:solidFill>
                    <a:srgbClr val="FF0000"/>
                  </a:solidFill>
                  <a:highlight>
                    <a:srgbClr val="C0C0C0"/>
                  </a:highlight>
                  <a:latin typeface="Courier New" panose="02070309020205020404" pitchFamily="49" charset="0"/>
                  <a:cs typeface="Courier New" panose="02070309020205020404" pitchFamily="49" charset="0"/>
                </a:rPr>
                <a:t>trig</a:t>
              </a:r>
              <a:r>
                <a:rPr lang="fr-FR" sz="800" b="1" dirty="0">
                  <a:solidFill>
                    <a:srgbClr val="FF0000"/>
                  </a:solidFill>
                  <a:highlight>
                    <a:srgbClr val="C0C0C0"/>
                  </a:highlight>
                  <a:latin typeface="Courier New" panose="02070309020205020404" pitchFamily="49" charset="0"/>
                  <a:cs typeface="Courier New" panose="02070309020205020404" pitchFamily="49" charset="0"/>
                </a:rPr>
                <a:t> : String</a:t>
              </a:r>
            </a:p>
          </p:txBody>
        </p:sp>
        <p:cxnSp>
          <p:nvCxnSpPr>
            <p:cNvPr id="93" name="Elbow Connector 166">
              <a:extLst>
                <a:ext uri="{FF2B5EF4-FFF2-40B4-BE49-F238E27FC236}">
                  <a16:creationId xmlns:a16="http://schemas.microsoft.com/office/drawing/2014/main" id="{23B20EC2-C194-D12B-0544-058FD171D87B}"/>
                </a:ext>
              </a:extLst>
            </p:cNvPr>
            <p:cNvCxnSpPr>
              <a:cxnSpLocks/>
              <a:stCxn id="35" idx="3"/>
            </p:cNvCxnSpPr>
            <p:nvPr/>
          </p:nvCxnSpPr>
          <p:spPr>
            <a:xfrm>
              <a:off x="9122880" y="1869486"/>
              <a:ext cx="1526615" cy="139808"/>
            </a:xfrm>
            <a:prstGeom prst="bentConnector3">
              <a:avLst>
                <a:gd name="adj1" fmla="val 100538"/>
              </a:avLst>
            </a:prstGeom>
            <a:ln w="25400" cap="rnd">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94" name="ZoneTexte 93">
              <a:extLst>
                <a:ext uri="{FF2B5EF4-FFF2-40B4-BE49-F238E27FC236}">
                  <a16:creationId xmlns:a16="http://schemas.microsoft.com/office/drawing/2014/main" id="{E1C3B1FC-1700-CA6A-D280-D17607F9C806}"/>
                </a:ext>
              </a:extLst>
            </p:cNvPr>
            <p:cNvSpPr txBox="1"/>
            <p:nvPr/>
          </p:nvSpPr>
          <p:spPr>
            <a:xfrm>
              <a:off x="7858174" y="1754847"/>
              <a:ext cx="1144227" cy="207749"/>
            </a:xfrm>
            <a:prstGeom prst="rect">
              <a:avLst/>
            </a:prstGeom>
            <a:noFill/>
          </p:spPr>
          <p:txBody>
            <a:bodyPr wrap="square" rtlCol="0">
              <a:spAutoFit/>
            </a:bodyPr>
            <a:lstStyle/>
            <a:p>
              <a:r>
                <a:rPr lang="fr-FR" sz="750" b="1" dirty="0" err="1">
                  <a:solidFill>
                    <a:srgbClr val="FF0000"/>
                  </a:solidFill>
                  <a:highlight>
                    <a:srgbClr val="C0C0C0"/>
                  </a:highlight>
                  <a:latin typeface="Courier New" panose="02070309020205020404" pitchFamily="49" charset="0"/>
                  <a:cs typeface="Courier New" panose="02070309020205020404" pitchFamily="49" charset="0"/>
                </a:rPr>
                <a:t>title</a:t>
              </a:r>
              <a:r>
                <a:rPr lang="fr-FR" sz="750" b="1" dirty="0">
                  <a:solidFill>
                    <a:srgbClr val="FF0000"/>
                  </a:solidFill>
                  <a:highlight>
                    <a:srgbClr val="C0C0C0"/>
                  </a:highlight>
                  <a:latin typeface="Courier New" panose="02070309020205020404" pitchFamily="49" charset="0"/>
                  <a:cs typeface="Courier New" panose="02070309020205020404" pitchFamily="49" charset="0"/>
                </a:rPr>
                <a:t> : String</a:t>
              </a:r>
            </a:p>
          </p:txBody>
        </p:sp>
      </p:grpSp>
      <p:sp>
        <p:nvSpPr>
          <p:cNvPr id="95" name="Bouton d'action : Aide 117">
            <a:hlinkClick r:id="" action="ppaction://noaction" highlightClick="1"/>
            <a:extLst>
              <a:ext uri="{FF2B5EF4-FFF2-40B4-BE49-F238E27FC236}">
                <a16:creationId xmlns:a16="http://schemas.microsoft.com/office/drawing/2014/main" id="{D4084D38-BDE1-97D2-9BFB-240842F8A42F}"/>
              </a:ext>
            </a:extLst>
          </p:cNvPr>
          <p:cNvSpPr/>
          <p:nvPr/>
        </p:nvSpPr>
        <p:spPr>
          <a:xfrm>
            <a:off x="6450040" y="4098376"/>
            <a:ext cx="991076" cy="1223487"/>
          </a:xfrm>
          <a:prstGeom prst="actionButtonHelp">
            <a:avLst/>
          </a:prstGeom>
          <a:noFill/>
          <a:ln w="476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sz="4400"/>
          </a:p>
        </p:txBody>
      </p:sp>
      <p:sp>
        <p:nvSpPr>
          <p:cNvPr id="96" name="Right Arrow 11">
            <a:extLst>
              <a:ext uri="{FF2B5EF4-FFF2-40B4-BE49-F238E27FC236}">
                <a16:creationId xmlns:a16="http://schemas.microsoft.com/office/drawing/2014/main" id="{7A2C3CEB-94C1-64AC-9237-148E523A8D73}"/>
              </a:ext>
            </a:extLst>
          </p:cNvPr>
          <p:cNvSpPr/>
          <p:nvPr/>
        </p:nvSpPr>
        <p:spPr>
          <a:xfrm>
            <a:off x="4726863" y="4373022"/>
            <a:ext cx="1545448" cy="763065"/>
          </a:xfrm>
          <a:prstGeom prst="rightArrow">
            <a:avLst>
              <a:gd name="adj1" fmla="val 42359"/>
              <a:gd name="adj2" fmla="val 83272"/>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600" dirty="0"/>
              <a:t>co-evolution</a:t>
            </a:r>
          </a:p>
        </p:txBody>
      </p:sp>
      <p:grpSp>
        <p:nvGrpSpPr>
          <p:cNvPr id="97" name="Groupe 20">
            <a:extLst>
              <a:ext uri="{FF2B5EF4-FFF2-40B4-BE49-F238E27FC236}">
                <a16:creationId xmlns:a16="http://schemas.microsoft.com/office/drawing/2014/main" id="{DB6D4D7B-1D92-3868-45C3-9E090F9CA8C0}"/>
              </a:ext>
            </a:extLst>
          </p:cNvPr>
          <p:cNvGrpSpPr/>
          <p:nvPr/>
        </p:nvGrpSpPr>
        <p:grpSpPr>
          <a:xfrm>
            <a:off x="3641714" y="4953193"/>
            <a:ext cx="824976" cy="398584"/>
            <a:chOff x="990601" y="742951"/>
            <a:chExt cx="1099967" cy="412799"/>
          </a:xfrm>
        </p:grpSpPr>
        <p:sp>
          <p:nvSpPr>
            <p:cNvPr id="98" name="Rectangle 97">
              <a:extLst>
                <a:ext uri="{FF2B5EF4-FFF2-40B4-BE49-F238E27FC236}">
                  <a16:creationId xmlns:a16="http://schemas.microsoft.com/office/drawing/2014/main" id="{1EC0A00B-F3B8-F0FC-6366-83CD9F79606D}"/>
                </a:ext>
              </a:extLst>
            </p:cNvPr>
            <p:cNvSpPr/>
            <p:nvPr/>
          </p:nvSpPr>
          <p:spPr>
            <a:xfrm>
              <a:off x="990601" y="742951"/>
              <a:ext cx="1099967" cy="412799"/>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13" dirty="0"/>
            </a:p>
          </p:txBody>
        </p:sp>
        <p:cxnSp>
          <p:nvCxnSpPr>
            <p:cNvPr id="99" name="Connecteur droit 22">
              <a:extLst>
                <a:ext uri="{FF2B5EF4-FFF2-40B4-BE49-F238E27FC236}">
                  <a16:creationId xmlns:a16="http://schemas.microsoft.com/office/drawing/2014/main" id="{F3510B94-30EA-7819-C8C3-C5A9E2B13CFE}"/>
                </a:ext>
              </a:extLst>
            </p:cNvPr>
            <p:cNvCxnSpPr/>
            <p:nvPr/>
          </p:nvCxnSpPr>
          <p:spPr>
            <a:xfrm>
              <a:off x="1001864" y="966344"/>
              <a:ext cx="107999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0" name="ZoneTexte 23">
              <a:extLst>
                <a:ext uri="{FF2B5EF4-FFF2-40B4-BE49-F238E27FC236}">
                  <a16:creationId xmlns:a16="http://schemas.microsoft.com/office/drawing/2014/main" id="{B6141A7B-A4FC-011A-A0AB-93B29031B23E}"/>
                </a:ext>
              </a:extLst>
            </p:cNvPr>
            <p:cNvSpPr txBox="1"/>
            <p:nvPr/>
          </p:nvSpPr>
          <p:spPr>
            <a:xfrm>
              <a:off x="1028001" y="743124"/>
              <a:ext cx="1062567" cy="223128"/>
            </a:xfrm>
            <a:prstGeom prst="rect">
              <a:avLst/>
            </a:prstGeom>
            <a:noFill/>
          </p:spPr>
          <p:txBody>
            <a:bodyPr wrap="square" rtlCol="0">
              <a:spAutoFit/>
            </a:bodyPr>
            <a:lstStyle/>
            <a:p>
              <a:pPr algn="ctr"/>
              <a:r>
                <a:rPr lang="fr-FR" sz="800" b="1" dirty="0">
                  <a:latin typeface="Courier New" panose="02070309020205020404" pitchFamily="49" charset="0"/>
                  <a:cs typeface="Courier New" panose="02070309020205020404" pitchFamily="49" charset="0"/>
                </a:rPr>
                <a:t>Transition</a:t>
              </a:r>
            </a:p>
          </p:txBody>
        </p:sp>
      </p:grpSp>
      <p:cxnSp>
        <p:nvCxnSpPr>
          <p:cNvPr id="101" name="Elbow Connector 166">
            <a:extLst>
              <a:ext uri="{FF2B5EF4-FFF2-40B4-BE49-F238E27FC236}">
                <a16:creationId xmlns:a16="http://schemas.microsoft.com/office/drawing/2014/main" id="{7730676C-9A87-B39E-273B-EAEC5DF34D8F}"/>
              </a:ext>
            </a:extLst>
          </p:cNvPr>
          <p:cNvCxnSpPr>
            <a:cxnSpLocks/>
          </p:cNvCxnSpPr>
          <p:nvPr/>
        </p:nvCxnSpPr>
        <p:spPr>
          <a:xfrm>
            <a:off x="3359614" y="5229314"/>
            <a:ext cx="267055" cy="0"/>
          </a:xfrm>
          <a:prstGeom prst="straightConnector1">
            <a:avLst/>
          </a:prstGeom>
          <a:ln w="25400" cap="rnd">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102" name="ZoneTexte 32">
            <a:extLst>
              <a:ext uri="{FF2B5EF4-FFF2-40B4-BE49-F238E27FC236}">
                <a16:creationId xmlns:a16="http://schemas.microsoft.com/office/drawing/2014/main" id="{FB2BF94C-6942-AEEC-E713-038E6BEE00D9}"/>
              </a:ext>
            </a:extLst>
          </p:cNvPr>
          <p:cNvSpPr txBox="1"/>
          <p:nvPr/>
        </p:nvSpPr>
        <p:spPr>
          <a:xfrm>
            <a:off x="3638645" y="5172909"/>
            <a:ext cx="810000" cy="184666"/>
          </a:xfrm>
          <a:prstGeom prst="rect">
            <a:avLst/>
          </a:prstGeom>
          <a:noFill/>
        </p:spPr>
        <p:txBody>
          <a:bodyPr wrap="square" rtlCol="0">
            <a:spAutoFit/>
          </a:bodyPr>
          <a:lstStyle/>
          <a:p>
            <a:r>
              <a:rPr lang="fr-FR" sz="600" dirty="0" err="1">
                <a:latin typeface="Courier New" panose="02070309020205020404" pitchFamily="49" charset="0"/>
                <a:cs typeface="Courier New" panose="02070309020205020404" pitchFamily="49" charset="0"/>
              </a:rPr>
              <a:t>name</a:t>
            </a:r>
            <a:r>
              <a:rPr lang="fr-FR" sz="600" dirty="0">
                <a:latin typeface="Courier New" panose="02070309020205020404" pitchFamily="49" charset="0"/>
                <a:cs typeface="Courier New" panose="02070309020205020404" pitchFamily="49" charset="0"/>
              </a:rPr>
              <a:t>: String</a:t>
            </a:r>
          </a:p>
        </p:txBody>
      </p:sp>
      <p:sp>
        <p:nvSpPr>
          <p:cNvPr id="103" name="Rectangle 102">
            <a:extLst>
              <a:ext uri="{FF2B5EF4-FFF2-40B4-BE49-F238E27FC236}">
                <a16:creationId xmlns:a16="http://schemas.microsoft.com/office/drawing/2014/main" id="{1ECAE939-7F1B-A67D-A62E-2A07B5788A42}"/>
              </a:ext>
            </a:extLst>
          </p:cNvPr>
          <p:cNvSpPr/>
          <p:nvPr/>
        </p:nvSpPr>
        <p:spPr>
          <a:xfrm>
            <a:off x="7789211" y="3596594"/>
            <a:ext cx="3554292" cy="2273120"/>
          </a:xfrm>
          <a:prstGeom prst="rect">
            <a:avLst/>
          </a:prstGeom>
          <a:solidFill>
            <a:srgbClr val="EFE8E8">
              <a:alpha val="8980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ZoneTexte 107">
            <a:extLst>
              <a:ext uri="{FF2B5EF4-FFF2-40B4-BE49-F238E27FC236}">
                <a16:creationId xmlns:a16="http://schemas.microsoft.com/office/drawing/2014/main" id="{F12CBFFF-2752-7C61-7B41-1C9A79DB46F6}"/>
              </a:ext>
            </a:extLst>
          </p:cNvPr>
          <p:cNvSpPr txBox="1"/>
          <p:nvPr/>
        </p:nvSpPr>
        <p:spPr>
          <a:xfrm>
            <a:off x="946472" y="3734386"/>
            <a:ext cx="1833368" cy="400110"/>
          </a:xfrm>
          <a:prstGeom prst="rect">
            <a:avLst/>
          </a:prstGeom>
          <a:noFill/>
        </p:spPr>
        <p:txBody>
          <a:bodyPr wrap="square" rtlCol="0">
            <a:spAutoFit/>
          </a:bodyPr>
          <a:lstStyle/>
          <a:p>
            <a:r>
              <a:rPr lang="fr-FR" sz="2000" b="1" dirty="0" err="1">
                <a:latin typeface="+mj-lt"/>
              </a:rPr>
              <a:t>View</a:t>
            </a:r>
            <a:r>
              <a:rPr lang="fr-FR" sz="2000" b="1" dirty="0">
                <a:latin typeface="+mj-lt"/>
              </a:rPr>
              <a:t> Type</a:t>
            </a:r>
            <a:endParaRPr lang="fr-BE" sz="1200" b="1" dirty="0">
              <a:latin typeface="+mj-lt"/>
            </a:endParaRPr>
          </a:p>
        </p:txBody>
      </p:sp>
      <p:sp>
        <p:nvSpPr>
          <p:cNvPr id="106" name="ZoneTexte 108">
            <a:extLst>
              <a:ext uri="{FF2B5EF4-FFF2-40B4-BE49-F238E27FC236}">
                <a16:creationId xmlns:a16="http://schemas.microsoft.com/office/drawing/2014/main" id="{2A75FC76-7D5A-8FC7-0DDE-09BB0668BB16}"/>
              </a:ext>
            </a:extLst>
          </p:cNvPr>
          <p:cNvSpPr txBox="1"/>
          <p:nvPr/>
        </p:nvSpPr>
        <p:spPr>
          <a:xfrm>
            <a:off x="921898" y="2971916"/>
            <a:ext cx="1833367" cy="400110"/>
          </a:xfrm>
          <a:prstGeom prst="rect">
            <a:avLst/>
          </a:prstGeom>
          <a:noFill/>
        </p:spPr>
        <p:txBody>
          <a:bodyPr wrap="square" rtlCol="0">
            <a:spAutoFit/>
          </a:bodyPr>
          <a:lstStyle/>
          <a:p>
            <a:r>
              <a:rPr lang="fr-FR" sz="2000" b="1" dirty="0" err="1">
                <a:latin typeface="+mj-lt"/>
              </a:rPr>
              <a:t>Metamodel</a:t>
            </a:r>
            <a:endParaRPr lang="fr-FR" sz="2000" b="1" dirty="0">
              <a:latin typeface="+mj-lt"/>
            </a:endParaRPr>
          </a:p>
        </p:txBody>
      </p:sp>
    </p:spTree>
    <p:extLst>
      <p:ext uri="{BB962C8B-B14F-4D97-AF65-F5344CB8AC3E}">
        <p14:creationId xmlns:p14="http://schemas.microsoft.com/office/powerpoint/2010/main" val="2839106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6"/>
                                        </p:tgtEl>
                                        <p:attrNameLst>
                                          <p:attrName>style.visibility</p:attrName>
                                        </p:attrNameLst>
                                      </p:cBhvr>
                                      <p:to>
                                        <p:strVal val="visible"/>
                                      </p:to>
                                    </p:set>
                                    <p:animEffect transition="in" filter="fade">
                                      <p:cBhvr>
                                        <p:cTn id="7" dur="500"/>
                                        <p:tgtEl>
                                          <p:spTgt spid="9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5"/>
                                        </p:tgtEl>
                                        <p:attrNameLst>
                                          <p:attrName>style.visibility</p:attrName>
                                        </p:attrNameLst>
                                      </p:cBhvr>
                                      <p:to>
                                        <p:strVal val="visible"/>
                                      </p:to>
                                    </p:set>
                                    <p:animEffect transition="in" filter="fade">
                                      <p:cBhvr>
                                        <p:cTn id="10" dur="500"/>
                                        <p:tgtEl>
                                          <p:spTgt spid="9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03"/>
                                        </p:tgtEl>
                                        <p:attrNameLst>
                                          <p:attrName>style.visibility</p:attrName>
                                        </p:attrNameLst>
                                      </p:cBhvr>
                                      <p:to>
                                        <p:strVal val="visible"/>
                                      </p:to>
                                    </p:set>
                                    <p:animEffect transition="in" filter="fade">
                                      <p:cBhvr>
                                        <p:cTn id="15" dur="500"/>
                                        <p:tgtEl>
                                          <p:spTgt spid="1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 grpId="0" animBg="1"/>
      <p:bldP spid="96" grpId="0" animBg="1"/>
      <p:bldP spid="10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B8DD96-45A8-238B-906E-EF9616199166}"/>
              </a:ext>
            </a:extLst>
          </p:cNvPr>
          <p:cNvSpPr>
            <a:spLocks noGrp="1"/>
          </p:cNvSpPr>
          <p:nvPr>
            <p:ph type="title"/>
          </p:nvPr>
        </p:nvSpPr>
        <p:spPr/>
        <p:txBody>
          <a:bodyPr/>
          <a:lstStyle/>
          <a:p>
            <a:r>
              <a:rPr lang="en-US" dirty="0"/>
              <a:t>Contribution</a:t>
            </a:r>
          </a:p>
        </p:txBody>
      </p:sp>
      <p:sp>
        <p:nvSpPr>
          <p:cNvPr id="3" name="Content Placeholder 2">
            <a:extLst>
              <a:ext uri="{FF2B5EF4-FFF2-40B4-BE49-F238E27FC236}">
                <a16:creationId xmlns:a16="http://schemas.microsoft.com/office/drawing/2014/main" id="{C378630B-C5DB-4FD0-2D4D-ADB62B77CC92}"/>
              </a:ext>
            </a:extLst>
          </p:cNvPr>
          <p:cNvSpPr>
            <a:spLocks noGrp="1"/>
          </p:cNvSpPr>
          <p:nvPr>
            <p:ph idx="1"/>
          </p:nvPr>
        </p:nvSpPr>
        <p:spPr>
          <a:xfrm>
            <a:off x="1011767" y="1742189"/>
            <a:ext cx="6369422" cy="3896611"/>
          </a:xfrm>
        </p:spPr>
        <p:txBody>
          <a:bodyPr/>
          <a:lstStyle/>
          <a:p>
            <a:pPr marL="514350" indent="-514350">
              <a:buFont typeface="+mj-lt"/>
              <a:buAutoNum type="arabicPeriod"/>
            </a:pPr>
            <a:r>
              <a:rPr lang="en-US" dirty="0"/>
              <a:t>A domain-independent </a:t>
            </a:r>
            <a:r>
              <a:rPr lang="en-US" b="1" dirty="0">
                <a:solidFill>
                  <a:schemeClr val="tx2"/>
                </a:solidFill>
              </a:rPr>
              <a:t>approach </a:t>
            </a:r>
            <a:r>
              <a:rPr lang="en-US" dirty="0"/>
              <a:t>and</a:t>
            </a:r>
            <a:r>
              <a:rPr lang="en-US" b="1" dirty="0">
                <a:solidFill>
                  <a:schemeClr val="tx2"/>
                </a:solidFill>
              </a:rPr>
              <a:t> conceptual model</a:t>
            </a:r>
            <a:r>
              <a:rPr lang="en-US" dirty="0"/>
              <a:t> for meta-model/view type co-evolution</a:t>
            </a:r>
          </a:p>
          <a:p>
            <a:pPr marL="514350" indent="-514350">
              <a:buFont typeface="+mj-lt"/>
              <a:buAutoNum type="arabicPeriod"/>
            </a:pPr>
            <a:endParaRPr lang="en-US" dirty="0"/>
          </a:p>
          <a:p>
            <a:pPr marL="514350" indent="-514350">
              <a:buFont typeface="+mj-lt"/>
              <a:buAutoNum type="arabicPeriod"/>
            </a:pPr>
            <a:r>
              <a:rPr lang="en-US" dirty="0"/>
              <a:t>A </a:t>
            </a:r>
            <a:r>
              <a:rPr lang="en-US" b="1" dirty="0">
                <a:solidFill>
                  <a:schemeClr val="tx2"/>
                </a:solidFill>
              </a:rPr>
              <a:t>catalog of suggestions </a:t>
            </a:r>
            <a:r>
              <a:rPr lang="en-US" dirty="0"/>
              <a:t>for the most important evolution operators</a:t>
            </a:r>
          </a:p>
          <a:p>
            <a:pPr marL="514350" indent="-514350">
              <a:buFont typeface="+mj-lt"/>
              <a:buAutoNum type="arabicPeriod"/>
            </a:pPr>
            <a:endParaRPr lang="en-US" dirty="0"/>
          </a:p>
          <a:p>
            <a:r>
              <a:rPr lang="en-GB" b="0" i="0" u="none" strike="noStrike" dirty="0">
                <a:solidFill>
                  <a:srgbClr val="1D1D1D"/>
                </a:solidFill>
                <a:effectLst/>
                <a:latin typeface="Calibri" panose="020F0502020204030204" pitchFamily="34" charset="0"/>
              </a:rPr>
              <a:t>We illustrate this approach on a simple but </a:t>
            </a:r>
            <a:r>
              <a:rPr lang="en-GB" b="1" dirty="0">
                <a:solidFill>
                  <a:schemeClr val="tx2"/>
                </a:solidFill>
              </a:rPr>
              <a:t>representative example</a:t>
            </a:r>
            <a:r>
              <a:rPr lang="en-GB" b="0" i="0" u="none" strike="noStrike" dirty="0">
                <a:solidFill>
                  <a:srgbClr val="1D1D1D"/>
                </a:solidFill>
                <a:effectLst/>
                <a:latin typeface="Calibri" panose="020F0502020204030204" pitchFamily="34" charset="0"/>
              </a:rPr>
              <a:t>.</a:t>
            </a:r>
            <a:endParaRPr lang="en-US" dirty="0"/>
          </a:p>
        </p:txBody>
      </p:sp>
      <p:sp>
        <p:nvSpPr>
          <p:cNvPr id="4" name="Footer Placeholder 3">
            <a:extLst>
              <a:ext uri="{FF2B5EF4-FFF2-40B4-BE49-F238E27FC236}">
                <a16:creationId xmlns:a16="http://schemas.microsoft.com/office/drawing/2014/main" id="{A1AF8A6A-E8C7-2332-8AD0-22AAF1C6E97F}"/>
              </a:ext>
            </a:extLst>
          </p:cNvPr>
          <p:cNvSpPr>
            <a:spLocks noGrp="1"/>
          </p:cNvSpPr>
          <p:nvPr>
            <p:ph type="ftr" sz="quarter" idx="11"/>
          </p:nvPr>
        </p:nvSpPr>
        <p:spPr/>
        <p:txBody>
          <a:bodyPr/>
          <a:lstStyle/>
          <a:p>
            <a:r>
              <a:rPr lang="en-GB"/>
              <a:t>Co-Evolving Meta-Models and View Types in View-Based Development</a:t>
            </a:r>
            <a:endParaRPr lang="en-GB" dirty="0"/>
          </a:p>
        </p:txBody>
      </p:sp>
      <p:sp>
        <p:nvSpPr>
          <p:cNvPr id="5" name="Slide Number Placeholder 4">
            <a:extLst>
              <a:ext uri="{FF2B5EF4-FFF2-40B4-BE49-F238E27FC236}">
                <a16:creationId xmlns:a16="http://schemas.microsoft.com/office/drawing/2014/main" id="{0E8C8E70-3130-70A7-49A8-BE9532ED5E01}"/>
              </a:ext>
            </a:extLst>
          </p:cNvPr>
          <p:cNvSpPr>
            <a:spLocks noGrp="1"/>
          </p:cNvSpPr>
          <p:nvPr>
            <p:ph type="sldNum" sz="quarter" idx="12"/>
          </p:nvPr>
        </p:nvSpPr>
        <p:spPr/>
        <p:txBody>
          <a:bodyPr/>
          <a:lstStyle/>
          <a:p>
            <a:fld id="{C194BDB0-F4EA-4DD6-8281-CCE2440D0CE0}" type="slidenum">
              <a:rPr lang="en-GB" smtClean="0"/>
              <a:t>6</a:t>
            </a:fld>
            <a:endParaRPr lang="en-GB" dirty="0"/>
          </a:p>
        </p:txBody>
      </p:sp>
      <p:pic>
        <p:nvPicPr>
          <p:cNvPr id="7" name="Picture 6" descr="A person holding a book in his hands&#10;&#10;Description automatically generated">
            <a:extLst>
              <a:ext uri="{FF2B5EF4-FFF2-40B4-BE49-F238E27FC236}">
                <a16:creationId xmlns:a16="http://schemas.microsoft.com/office/drawing/2014/main" id="{BC2AC128-3023-F67A-FA79-689C07821A36}"/>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7551456" y="1742189"/>
            <a:ext cx="3896611" cy="3896611"/>
          </a:xfrm>
          <a:prstGeom prst="rect">
            <a:avLst/>
          </a:prstGeom>
        </p:spPr>
      </p:pic>
    </p:spTree>
    <p:extLst>
      <p:ext uri="{BB962C8B-B14F-4D97-AF65-F5344CB8AC3E}">
        <p14:creationId xmlns:p14="http://schemas.microsoft.com/office/powerpoint/2010/main" val="34599652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p188="http://schemas.microsoft.com/office/powerpoint/2018/8/main" r:id="rId2"/>
    </p:ext>
  </p:extLs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69678048-8DB4-5A3B-02FB-FD99D000FCE6}"/>
              </a:ext>
            </a:extLst>
          </p:cNvPr>
          <p:cNvSpPr>
            <a:spLocks noGrp="1"/>
          </p:cNvSpPr>
          <p:nvPr>
            <p:ph type="ftr" sz="quarter" idx="11"/>
          </p:nvPr>
        </p:nvSpPr>
        <p:spPr/>
        <p:txBody>
          <a:bodyPr/>
          <a:lstStyle/>
          <a:p>
            <a:r>
              <a:rPr lang="en-GB"/>
              <a:t>Co-Evolving Meta-Models and View Types in View-Based Development</a:t>
            </a:r>
            <a:endParaRPr lang="en-GB" dirty="0"/>
          </a:p>
        </p:txBody>
      </p:sp>
      <p:sp>
        <p:nvSpPr>
          <p:cNvPr id="5" name="Slide Number Placeholder 4">
            <a:extLst>
              <a:ext uri="{FF2B5EF4-FFF2-40B4-BE49-F238E27FC236}">
                <a16:creationId xmlns:a16="http://schemas.microsoft.com/office/drawing/2014/main" id="{3EC2283B-0E6D-05C6-9773-4F09B9869968}"/>
              </a:ext>
            </a:extLst>
          </p:cNvPr>
          <p:cNvSpPr>
            <a:spLocks noGrp="1"/>
          </p:cNvSpPr>
          <p:nvPr>
            <p:ph type="sldNum" sz="quarter" idx="12"/>
          </p:nvPr>
        </p:nvSpPr>
        <p:spPr/>
        <p:txBody>
          <a:bodyPr/>
          <a:lstStyle/>
          <a:p>
            <a:fld id="{C194BDB0-F4EA-4DD6-8281-CCE2440D0CE0}" type="slidenum">
              <a:rPr lang="en-GB" smtClean="0"/>
              <a:t>7</a:t>
            </a:fld>
            <a:endParaRPr lang="en-GB" dirty="0"/>
          </a:p>
        </p:txBody>
      </p:sp>
      <p:pic>
        <p:nvPicPr>
          <p:cNvPr id="11" name="Content Placeholder 10">
            <a:extLst>
              <a:ext uri="{FF2B5EF4-FFF2-40B4-BE49-F238E27FC236}">
                <a16:creationId xmlns:a16="http://schemas.microsoft.com/office/drawing/2014/main" id="{DC9070AC-2EA1-ED7A-E68A-E20B71DCB28D}"/>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tretch>
            <a:fillRect/>
          </a:stretch>
        </p:blipFill>
        <p:spPr>
          <a:xfrm>
            <a:off x="1011767" y="2317313"/>
            <a:ext cx="10029887" cy="2223374"/>
          </a:xfrm>
        </p:spPr>
      </p:pic>
      <p:sp>
        <p:nvSpPr>
          <p:cNvPr id="3" name="Ellipse 2">
            <a:extLst>
              <a:ext uri="{FF2B5EF4-FFF2-40B4-BE49-F238E27FC236}">
                <a16:creationId xmlns:a16="http://schemas.microsoft.com/office/drawing/2014/main" id="{C93C564D-AF15-19FB-F749-53CDF58D01D0}"/>
              </a:ext>
            </a:extLst>
          </p:cNvPr>
          <p:cNvSpPr/>
          <p:nvPr/>
        </p:nvSpPr>
        <p:spPr>
          <a:xfrm>
            <a:off x="3488433" y="3521502"/>
            <a:ext cx="1494384" cy="851715"/>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7" name="Title 5">
            <a:extLst>
              <a:ext uri="{FF2B5EF4-FFF2-40B4-BE49-F238E27FC236}">
                <a16:creationId xmlns:a16="http://schemas.microsoft.com/office/drawing/2014/main" id="{46927E04-B82A-BF81-C952-47AEADCC79F5}"/>
              </a:ext>
            </a:extLst>
          </p:cNvPr>
          <p:cNvSpPr>
            <a:spLocks noGrp="1"/>
          </p:cNvSpPr>
          <p:nvPr>
            <p:ph type="title"/>
          </p:nvPr>
        </p:nvSpPr>
        <p:spPr>
          <a:xfrm>
            <a:off x="1011767" y="691615"/>
            <a:ext cx="10075333" cy="718717"/>
          </a:xfrm>
        </p:spPr>
        <p:txBody>
          <a:bodyPr/>
          <a:lstStyle/>
          <a:p>
            <a:r>
              <a:rPr lang="en-US" dirty="0"/>
              <a:t>A metamodel for </a:t>
            </a:r>
            <a:r>
              <a:rPr lang="en-US" dirty="0">
                <a:latin typeface="Courier New" panose="02070309020205020404" pitchFamily="49" charset="0"/>
                <a:ea typeface="Source Code Pro Semibold" panose="020B0509030403020204" pitchFamily="49" charset="0"/>
                <a:cs typeface="Courier New" panose="02070309020205020404" pitchFamily="49" charset="0"/>
              </a:rPr>
              <a:t>Suggestions</a:t>
            </a:r>
          </a:p>
        </p:txBody>
      </p:sp>
    </p:spTree>
    <p:extLst>
      <p:ext uri="{BB962C8B-B14F-4D97-AF65-F5344CB8AC3E}">
        <p14:creationId xmlns:p14="http://schemas.microsoft.com/office/powerpoint/2010/main" val="783428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FA35D754-7D14-FB5C-F075-BF074D584325}"/>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1821872" y="1233325"/>
            <a:ext cx="8815396" cy="4920221"/>
          </a:xfrm>
        </p:spPr>
      </p:pic>
      <p:sp>
        <p:nvSpPr>
          <p:cNvPr id="4" name="Footer Placeholder 3">
            <a:extLst>
              <a:ext uri="{FF2B5EF4-FFF2-40B4-BE49-F238E27FC236}">
                <a16:creationId xmlns:a16="http://schemas.microsoft.com/office/drawing/2014/main" id="{FB3962A9-6CA1-D459-8479-C0869D693FCC}"/>
              </a:ext>
            </a:extLst>
          </p:cNvPr>
          <p:cNvSpPr>
            <a:spLocks noGrp="1"/>
          </p:cNvSpPr>
          <p:nvPr>
            <p:ph type="ftr" sz="quarter" idx="11"/>
          </p:nvPr>
        </p:nvSpPr>
        <p:spPr/>
        <p:txBody>
          <a:bodyPr/>
          <a:lstStyle/>
          <a:p>
            <a:r>
              <a:rPr lang="en-GB"/>
              <a:t>Co-Evolving Meta-Models and View Types in View-Based Development</a:t>
            </a:r>
            <a:endParaRPr lang="en-GB" dirty="0"/>
          </a:p>
        </p:txBody>
      </p:sp>
      <p:sp>
        <p:nvSpPr>
          <p:cNvPr id="5" name="Slide Number Placeholder 4">
            <a:extLst>
              <a:ext uri="{FF2B5EF4-FFF2-40B4-BE49-F238E27FC236}">
                <a16:creationId xmlns:a16="http://schemas.microsoft.com/office/drawing/2014/main" id="{ACB8A35D-5737-FFE8-29A1-15935AEFC138}"/>
              </a:ext>
            </a:extLst>
          </p:cNvPr>
          <p:cNvSpPr>
            <a:spLocks noGrp="1"/>
          </p:cNvSpPr>
          <p:nvPr>
            <p:ph type="sldNum" sz="quarter" idx="12"/>
          </p:nvPr>
        </p:nvSpPr>
        <p:spPr/>
        <p:txBody>
          <a:bodyPr/>
          <a:lstStyle/>
          <a:p>
            <a:fld id="{C194BDB0-F4EA-4DD6-8281-CCE2440D0CE0}" type="slidenum">
              <a:rPr lang="en-GB" smtClean="0"/>
              <a:t>8</a:t>
            </a:fld>
            <a:endParaRPr lang="en-GB" dirty="0"/>
          </a:p>
        </p:txBody>
      </p:sp>
      <p:sp>
        <p:nvSpPr>
          <p:cNvPr id="2" name="Ellipse 1">
            <a:extLst>
              <a:ext uri="{FF2B5EF4-FFF2-40B4-BE49-F238E27FC236}">
                <a16:creationId xmlns:a16="http://schemas.microsoft.com/office/drawing/2014/main" id="{BCEC8A87-6442-11AC-674D-52D4D88CF021}"/>
              </a:ext>
            </a:extLst>
          </p:cNvPr>
          <p:cNvSpPr/>
          <p:nvPr/>
        </p:nvSpPr>
        <p:spPr>
          <a:xfrm>
            <a:off x="8375073" y="1410332"/>
            <a:ext cx="2303759" cy="1000359"/>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9" name="Title 5">
            <a:extLst>
              <a:ext uri="{FF2B5EF4-FFF2-40B4-BE49-F238E27FC236}">
                <a16:creationId xmlns:a16="http://schemas.microsoft.com/office/drawing/2014/main" id="{8D416C1D-4C43-70F2-2714-493D39DC57F1}"/>
              </a:ext>
            </a:extLst>
          </p:cNvPr>
          <p:cNvSpPr txBox="1">
            <a:spLocks/>
          </p:cNvSpPr>
          <p:nvPr/>
        </p:nvSpPr>
        <p:spPr>
          <a:xfrm>
            <a:off x="1011767" y="691615"/>
            <a:ext cx="10075333" cy="718717"/>
          </a:xfrm>
          <a:prstGeom prst="rect">
            <a:avLst/>
          </a:prstGeom>
        </p:spPr>
        <p:txBody>
          <a:bodyPr vert="horz" lIns="0" tIns="0" rIns="0" bIns="0" rtlCol="0" anchor="t" anchorCtr="0">
            <a:noAutofit/>
          </a:bodyPr>
          <a:lstStyle>
            <a:lvl1pPr algn="l" defTabSz="914377" rtl="0" eaLnBrk="1" latinLnBrk="0" hangingPunct="1">
              <a:lnSpc>
                <a:spcPts val="3600"/>
              </a:lnSpc>
              <a:spcBef>
                <a:spcPct val="0"/>
              </a:spcBef>
              <a:buNone/>
              <a:defRPr sz="3600" b="1" kern="1200">
                <a:solidFill>
                  <a:schemeClr val="tx1"/>
                </a:solidFill>
                <a:latin typeface="+mj-lt"/>
                <a:ea typeface="+mj-ea"/>
                <a:cs typeface="+mj-cs"/>
              </a:defRPr>
            </a:lvl1pPr>
          </a:lstStyle>
          <a:p>
            <a:pPr fontAlgn="auto">
              <a:spcAft>
                <a:spcPts val="0"/>
              </a:spcAft>
            </a:pPr>
            <a:r>
              <a:rPr lang="en-US" dirty="0"/>
              <a:t>Capturing </a:t>
            </a:r>
            <a:r>
              <a:rPr lang="en-US" dirty="0">
                <a:latin typeface="Courier New" panose="02070309020205020404" pitchFamily="49" charset="0"/>
                <a:cs typeface="Courier New" panose="02070309020205020404" pitchFamily="49" charset="0"/>
              </a:rPr>
              <a:t>Operator</a:t>
            </a:r>
            <a:r>
              <a:rPr lang="en-US" dirty="0"/>
              <a:t>s for evolution</a:t>
            </a:r>
            <a:endParaRPr lang="en-US" dirty="0">
              <a:latin typeface="Source Code Pro Semibold" panose="020B0509030403020204" pitchFamily="49" charset="0"/>
              <a:ea typeface="Source Code Pro Semibold" panose="020B0509030403020204" pitchFamily="49" charset="0"/>
              <a:cs typeface="Consolas" panose="020B0609020204030204" pitchFamily="49" charset="0"/>
            </a:endParaRPr>
          </a:p>
        </p:txBody>
      </p:sp>
    </p:spTree>
    <p:extLst>
      <p:ext uri="{BB962C8B-B14F-4D97-AF65-F5344CB8AC3E}">
        <p14:creationId xmlns:p14="http://schemas.microsoft.com/office/powerpoint/2010/main" val="1043944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FB3962A9-6CA1-D459-8479-C0869D693FCC}"/>
              </a:ext>
            </a:extLst>
          </p:cNvPr>
          <p:cNvSpPr>
            <a:spLocks noGrp="1"/>
          </p:cNvSpPr>
          <p:nvPr>
            <p:ph type="ftr" sz="quarter" idx="11"/>
          </p:nvPr>
        </p:nvSpPr>
        <p:spPr/>
        <p:txBody>
          <a:bodyPr/>
          <a:lstStyle/>
          <a:p>
            <a:r>
              <a:rPr lang="en-GB"/>
              <a:t>Co-Evolving Meta-Models and View Types in View-Based Development</a:t>
            </a:r>
            <a:endParaRPr lang="en-GB" dirty="0"/>
          </a:p>
        </p:txBody>
      </p:sp>
      <p:sp>
        <p:nvSpPr>
          <p:cNvPr id="5" name="Slide Number Placeholder 4">
            <a:extLst>
              <a:ext uri="{FF2B5EF4-FFF2-40B4-BE49-F238E27FC236}">
                <a16:creationId xmlns:a16="http://schemas.microsoft.com/office/drawing/2014/main" id="{ACB8A35D-5737-FFE8-29A1-15935AEFC138}"/>
              </a:ext>
            </a:extLst>
          </p:cNvPr>
          <p:cNvSpPr>
            <a:spLocks noGrp="1"/>
          </p:cNvSpPr>
          <p:nvPr>
            <p:ph type="sldNum" sz="quarter" idx="12"/>
          </p:nvPr>
        </p:nvSpPr>
        <p:spPr/>
        <p:txBody>
          <a:bodyPr/>
          <a:lstStyle/>
          <a:p>
            <a:fld id="{C194BDB0-F4EA-4DD6-8281-CCE2440D0CE0}" type="slidenum">
              <a:rPr lang="en-GB" smtClean="0"/>
              <a:t>9</a:t>
            </a:fld>
            <a:endParaRPr lang="en-GB" dirty="0"/>
          </a:p>
        </p:txBody>
      </p:sp>
      <p:sp>
        <p:nvSpPr>
          <p:cNvPr id="3" name="Title 1">
            <a:extLst>
              <a:ext uri="{FF2B5EF4-FFF2-40B4-BE49-F238E27FC236}">
                <a16:creationId xmlns:a16="http://schemas.microsoft.com/office/drawing/2014/main" id="{74110313-3529-03E3-2207-B6B5977CDB8B}"/>
              </a:ext>
            </a:extLst>
          </p:cNvPr>
          <p:cNvSpPr>
            <a:spLocks noGrp="1"/>
          </p:cNvSpPr>
          <p:nvPr>
            <p:ph type="title"/>
          </p:nvPr>
        </p:nvSpPr>
        <p:spPr>
          <a:xfrm>
            <a:off x="0" y="37156"/>
            <a:ext cx="11526982" cy="718717"/>
          </a:xfrm>
        </p:spPr>
        <p:txBody>
          <a:bodyPr/>
          <a:lstStyle/>
          <a:p>
            <a:r>
              <a:rPr lang="en-US" dirty="0">
                <a:solidFill>
                  <a:srgbClr val="00B050"/>
                </a:solidFill>
              </a:rPr>
              <a:t>Adding (rudimentary) guards/accepting </a:t>
            </a:r>
            <a:r>
              <a:rPr lang="en-US" dirty="0">
                <a:solidFill>
                  <a:srgbClr val="00B050"/>
                </a:solidFill>
                <a:latin typeface="Courier New" panose="02070309020205020404" pitchFamily="49" charset="0"/>
                <a:cs typeface="Courier New" panose="02070309020205020404" pitchFamily="49" charset="0"/>
              </a:rPr>
              <a:t>State</a:t>
            </a:r>
            <a:r>
              <a:rPr lang="en-US" dirty="0">
                <a:solidFill>
                  <a:srgbClr val="00B050"/>
                </a:solidFill>
              </a:rPr>
              <a:t> to </a:t>
            </a:r>
            <a:r>
              <a:rPr lang="en-US" dirty="0">
                <a:solidFill>
                  <a:srgbClr val="00B050"/>
                </a:solidFill>
                <a:latin typeface="Courier New" panose="02070309020205020404" pitchFamily="49" charset="0"/>
                <a:cs typeface="Courier New" panose="02070309020205020404" pitchFamily="49" charset="0"/>
              </a:rPr>
              <a:t>FSM</a:t>
            </a:r>
            <a:r>
              <a:rPr lang="en-US" dirty="0">
                <a:solidFill>
                  <a:srgbClr val="00B050"/>
                </a:solidFill>
              </a:rPr>
              <a:t>s</a:t>
            </a:r>
          </a:p>
        </p:txBody>
      </p:sp>
      <p:sp>
        <p:nvSpPr>
          <p:cNvPr id="9" name="Rectangle 8">
            <a:extLst>
              <a:ext uri="{FF2B5EF4-FFF2-40B4-BE49-F238E27FC236}">
                <a16:creationId xmlns:a16="http://schemas.microsoft.com/office/drawing/2014/main" id="{A18821AA-C2D1-D4D9-080E-6D91B9FC509C}"/>
              </a:ext>
            </a:extLst>
          </p:cNvPr>
          <p:cNvSpPr/>
          <p:nvPr/>
        </p:nvSpPr>
        <p:spPr>
          <a:xfrm>
            <a:off x="450100" y="1582054"/>
            <a:ext cx="1164431" cy="550361"/>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13"/>
          </a:p>
        </p:txBody>
      </p:sp>
      <p:cxnSp>
        <p:nvCxnSpPr>
          <p:cNvPr id="10" name="Connecteur droit 9">
            <a:extLst>
              <a:ext uri="{FF2B5EF4-FFF2-40B4-BE49-F238E27FC236}">
                <a16:creationId xmlns:a16="http://schemas.microsoft.com/office/drawing/2014/main" id="{20CD3DDB-AB9A-B8F1-E1BA-B92C0ED070B9}"/>
              </a:ext>
            </a:extLst>
          </p:cNvPr>
          <p:cNvCxnSpPr/>
          <p:nvPr/>
        </p:nvCxnSpPr>
        <p:spPr>
          <a:xfrm>
            <a:off x="450100" y="1882091"/>
            <a:ext cx="116443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ZoneTexte 10">
            <a:extLst>
              <a:ext uri="{FF2B5EF4-FFF2-40B4-BE49-F238E27FC236}">
                <a16:creationId xmlns:a16="http://schemas.microsoft.com/office/drawing/2014/main" id="{FB3125E2-E8D2-DDED-2F50-058CA2A63551}"/>
              </a:ext>
            </a:extLst>
          </p:cNvPr>
          <p:cNvSpPr txBox="1"/>
          <p:nvPr/>
        </p:nvSpPr>
        <p:spPr>
          <a:xfrm>
            <a:off x="516836" y="1605092"/>
            <a:ext cx="1067817" cy="230832"/>
          </a:xfrm>
          <a:prstGeom prst="rect">
            <a:avLst/>
          </a:prstGeom>
          <a:solidFill>
            <a:schemeClr val="bg1">
              <a:lumMod val="95000"/>
            </a:schemeClr>
          </a:solidFill>
        </p:spPr>
        <p:txBody>
          <a:bodyPr wrap="square" rtlCol="0">
            <a:spAutoFit/>
          </a:bodyPr>
          <a:lstStyle/>
          <a:p>
            <a:pPr algn="ctr"/>
            <a:r>
              <a:rPr lang="fr-FR" sz="900" b="1" dirty="0">
                <a:latin typeface="Courier New" panose="02070309020205020404" pitchFamily="49" charset="0"/>
                <a:cs typeface="Courier New" panose="02070309020205020404" pitchFamily="49" charset="0"/>
              </a:rPr>
              <a:t>FSM</a:t>
            </a:r>
          </a:p>
        </p:txBody>
      </p:sp>
      <p:sp>
        <p:nvSpPr>
          <p:cNvPr id="12" name="Organigramme : Décision 11">
            <a:extLst>
              <a:ext uri="{FF2B5EF4-FFF2-40B4-BE49-F238E27FC236}">
                <a16:creationId xmlns:a16="http://schemas.microsoft.com/office/drawing/2014/main" id="{47BC1702-2E17-CADD-B4D9-8F55B7C89375}"/>
              </a:ext>
            </a:extLst>
          </p:cNvPr>
          <p:cNvSpPr/>
          <p:nvPr/>
        </p:nvSpPr>
        <p:spPr>
          <a:xfrm>
            <a:off x="1620709" y="1956597"/>
            <a:ext cx="114300" cy="80265"/>
          </a:xfrm>
          <a:prstGeom prst="flowChartDecision">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13"/>
          </a:p>
        </p:txBody>
      </p:sp>
      <p:grpSp>
        <p:nvGrpSpPr>
          <p:cNvPr id="13" name="Groupe 12">
            <a:extLst>
              <a:ext uri="{FF2B5EF4-FFF2-40B4-BE49-F238E27FC236}">
                <a16:creationId xmlns:a16="http://schemas.microsoft.com/office/drawing/2014/main" id="{E16C8839-7541-8A3F-4D40-EF19D740DCFE}"/>
              </a:ext>
            </a:extLst>
          </p:cNvPr>
          <p:cNvGrpSpPr/>
          <p:nvPr/>
        </p:nvGrpSpPr>
        <p:grpSpPr>
          <a:xfrm>
            <a:off x="1653687" y="2110349"/>
            <a:ext cx="931985" cy="563307"/>
            <a:chOff x="4900389" y="3898523"/>
            <a:chExt cx="931985" cy="563307"/>
          </a:xfrm>
        </p:grpSpPr>
        <p:sp>
          <p:nvSpPr>
            <p:cNvPr id="14" name="ZoneTexte 32">
              <a:extLst>
                <a:ext uri="{FF2B5EF4-FFF2-40B4-BE49-F238E27FC236}">
                  <a16:creationId xmlns:a16="http://schemas.microsoft.com/office/drawing/2014/main" id="{9D5827BD-B061-20D7-48E8-22749A62FA0D}"/>
                </a:ext>
              </a:extLst>
            </p:cNvPr>
            <p:cNvSpPr txBox="1"/>
            <p:nvPr/>
          </p:nvSpPr>
          <p:spPr>
            <a:xfrm>
              <a:off x="4900389" y="4123276"/>
              <a:ext cx="921650" cy="338554"/>
            </a:xfrm>
            <a:prstGeom prst="rect">
              <a:avLst/>
            </a:prstGeom>
            <a:noFill/>
          </p:spPr>
          <p:txBody>
            <a:bodyPr wrap="square" rtlCol="0">
              <a:spAutoFit/>
            </a:bodyPr>
            <a:lstStyle/>
            <a:p>
              <a:r>
                <a:rPr lang="fr-FR" sz="800" dirty="0" err="1">
                  <a:latin typeface="Courier New" panose="02070309020205020404" pitchFamily="49" charset="0"/>
                  <a:cs typeface="Courier New" panose="02070309020205020404" pitchFamily="49" charset="0"/>
                </a:rPr>
                <a:t>kind</a:t>
              </a:r>
              <a:r>
                <a:rPr lang="fr-FR" sz="800" dirty="0">
                  <a:latin typeface="Courier New" panose="02070309020205020404" pitchFamily="49" charset="0"/>
                  <a:cs typeface="Courier New" panose="02070309020205020404" pitchFamily="49" charset="0"/>
                </a:rPr>
                <a:t>: Kind</a:t>
              </a:r>
            </a:p>
            <a:p>
              <a:r>
                <a:rPr lang="fr-FR" sz="750" b="1" dirty="0" err="1">
                  <a:latin typeface="Courier New" panose="02070309020205020404" pitchFamily="49" charset="0"/>
                  <a:cs typeface="Courier New" panose="02070309020205020404" pitchFamily="49" charset="0"/>
                </a:rPr>
                <a:t>name</a:t>
              </a:r>
              <a:r>
                <a:rPr lang="fr-FR" sz="750" b="1" dirty="0">
                  <a:latin typeface="Courier New" panose="02070309020205020404" pitchFamily="49" charset="0"/>
                  <a:cs typeface="Courier New" panose="02070309020205020404" pitchFamily="49" charset="0"/>
                </a:rPr>
                <a:t>: String</a:t>
              </a:r>
            </a:p>
          </p:txBody>
        </p:sp>
        <p:grpSp>
          <p:nvGrpSpPr>
            <p:cNvPr id="15" name="Groupe 20">
              <a:extLst>
                <a:ext uri="{FF2B5EF4-FFF2-40B4-BE49-F238E27FC236}">
                  <a16:creationId xmlns:a16="http://schemas.microsoft.com/office/drawing/2014/main" id="{C3FEEF62-B930-E40C-5AE9-8FF05093D4E1}"/>
                </a:ext>
              </a:extLst>
            </p:cNvPr>
            <p:cNvGrpSpPr/>
            <p:nvPr/>
          </p:nvGrpSpPr>
          <p:grpSpPr>
            <a:xfrm>
              <a:off x="4909837" y="3898523"/>
              <a:ext cx="922537" cy="560140"/>
              <a:chOff x="651102" y="732821"/>
              <a:chExt cx="1230048" cy="580116"/>
            </a:xfrm>
          </p:grpSpPr>
          <p:sp>
            <p:nvSpPr>
              <p:cNvPr id="16" name="Rectangle 15">
                <a:extLst>
                  <a:ext uri="{FF2B5EF4-FFF2-40B4-BE49-F238E27FC236}">
                    <a16:creationId xmlns:a16="http://schemas.microsoft.com/office/drawing/2014/main" id="{4701E22D-88B4-7749-3483-8B123C801A95}"/>
                  </a:ext>
                </a:extLst>
              </p:cNvPr>
              <p:cNvSpPr/>
              <p:nvPr/>
            </p:nvSpPr>
            <p:spPr>
              <a:xfrm>
                <a:off x="651102" y="742951"/>
                <a:ext cx="1230048" cy="569986"/>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13" dirty="0"/>
              </a:p>
            </p:txBody>
          </p:sp>
          <p:cxnSp>
            <p:nvCxnSpPr>
              <p:cNvPr id="17" name="Connecteur droit 22">
                <a:extLst>
                  <a:ext uri="{FF2B5EF4-FFF2-40B4-BE49-F238E27FC236}">
                    <a16:creationId xmlns:a16="http://schemas.microsoft.com/office/drawing/2014/main" id="{995BE316-7F38-9E39-BC88-47F5A290750C}"/>
                  </a:ext>
                </a:extLst>
              </p:cNvPr>
              <p:cNvCxnSpPr>
                <a:cxnSpLocks/>
              </p:cNvCxnSpPr>
              <p:nvPr/>
            </p:nvCxnSpPr>
            <p:spPr>
              <a:xfrm>
                <a:off x="665710" y="944628"/>
                <a:ext cx="120015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ZoneTexte 23">
                <a:extLst>
                  <a:ext uri="{FF2B5EF4-FFF2-40B4-BE49-F238E27FC236}">
                    <a16:creationId xmlns:a16="http://schemas.microsoft.com/office/drawing/2014/main" id="{0FDBCB5D-FBC5-6EB8-B021-067F7ED935CD}"/>
                  </a:ext>
                </a:extLst>
              </p:cNvPr>
              <p:cNvSpPr txBox="1"/>
              <p:nvPr/>
            </p:nvSpPr>
            <p:spPr>
              <a:xfrm>
                <a:off x="815018" y="732821"/>
                <a:ext cx="1009160" cy="239064"/>
              </a:xfrm>
              <a:prstGeom prst="rect">
                <a:avLst/>
              </a:prstGeom>
              <a:noFill/>
            </p:spPr>
            <p:txBody>
              <a:bodyPr wrap="square" rtlCol="0">
                <a:spAutoFit/>
              </a:bodyPr>
              <a:lstStyle/>
              <a:p>
                <a:pPr algn="ctr"/>
                <a:r>
                  <a:rPr lang="fr-FR" sz="900" b="1" dirty="0">
                    <a:latin typeface="Courier New" panose="02070309020205020404" pitchFamily="49" charset="0"/>
                    <a:cs typeface="Courier New" panose="02070309020205020404" pitchFamily="49" charset="0"/>
                  </a:rPr>
                  <a:t>State</a:t>
                </a:r>
              </a:p>
            </p:txBody>
          </p:sp>
        </p:grpSp>
      </p:grpSp>
      <p:grpSp>
        <p:nvGrpSpPr>
          <p:cNvPr id="19" name="Groupe 20">
            <a:extLst>
              <a:ext uri="{FF2B5EF4-FFF2-40B4-BE49-F238E27FC236}">
                <a16:creationId xmlns:a16="http://schemas.microsoft.com/office/drawing/2014/main" id="{88AE303E-203D-DD09-AE04-BFA44061D227}"/>
              </a:ext>
            </a:extLst>
          </p:cNvPr>
          <p:cNvGrpSpPr/>
          <p:nvPr/>
        </p:nvGrpSpPr>
        <p:grpSpPr>
          <a:xfrm>
            <a:off x="3016785" y="2136538"/>
            <a:ext cx="921650" cy="398584"/>
            <a:chOff x="990601" y="742951"/>
            <a:chExt cx="1228866" cy="412799"/>
          </a:xfrm>
        </p:grpSpPr>
        <p:sp>
          <p:nvSpPr>
            <p:cNvPr id="20" name="Rectangle 19">
              <a:extLst>
                <a:ext uri="{FF2B5EF4-FFF2-40B4-BE49-F238E27FC236}">
                  <a16:creationId xmlns:a16="http://schemas.microsoft.com/office/drawing/2014/main" id="{487FA57C-A144-F658-95B6-F9DB699D4034}"/>
                </a:ext>
              </a:extLst>
            </p:cNvPr>
            <p:cNvSpPr/>
            <p:nvPr/>
          </p:nvSpPr>
          <p:spPr>
            <a:xfrm>
              <a:off x="990601" y="742951"/>
              <a:ext cx="1228866" cy="412799"/>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13" dirty="0"/>
            </a:p>
          </p:txBody>
        </p:sp>
        <p:cxnSp>
          <p:nvCxnSpPr>
            <p:cNvPr id="21" name="Connecteur droit 22">
              <a:extLst>
                <a:ext uri="{FF2B5EF4-FFF2-40B4-BE49-F238E27FC236}">
                  <a16:creationId xmlns:a16="http://schemas.microsoft.com/office/drawing/2014/main" id="{32BE079E-3149-318C-73E3-EA9734858767}"/>
                </a:ext>
              </a:extLst>
            </p:cNvPr>
            <p:cNvCxnSpPr/>
            <p:nvPr/>
          </p:nvCxnSpPr>
          <p:spPr>
            <a:xfrm>
              <a:off x="1001864" y="966344"/>
              <a:ext cx="119999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ZoneTexte 23">
              <a:extLst>
                <a:ext uri="{FF2B5EF4-FFF2-40B4-BE49-F238E27FC236}">
                  <a16:creationId xmlns:a16="http://schemas.microsoft.com/office/drawing/2014/main" id="{87AB0EF9-07E5-762D-B1F2-50270A5BD44C}"/>
                </a:ext>
              </a:extLst>
            </p:cNvPr>
            <p:cNvSpPr txBox="1"/>
            <p:nvPr/>
          </p:nvSpPr>
          <p:spPr>
            <a:xfrm>
              <a:off x="1028001" y="743124"/>
              <a:ext cx="1191466" cy="239064"/>
            </a:xfrm>
            <a:prstGeom prst="rect">
              <a:avLst/>
            </a:prstGeom>
            <a:noFill/>
          </p:spPr>
          <p:txBody>
            <a:bodyPr wrap="square" rtlCol="0">
              <a:spAutoFit/>
            </a:bodyPr>
            <a:lstStyle/>
            <a:p>
              <a:pPr algn="ctr"/>
              <a:r>
                <a:rPr lang="fr-FR" sz="900" b="1" dirty="0">
                  <a:latin typeface="Courier New" panose="02070309020205020404" pitchFamily="49" charset="0"/>
                  <a:cs typeface="Courier New" panose="02070309020205020404" pitchFamily="49" charset="0"/>
                </a:rPr>
                <a:t>Transition</a:t>
              </a:r>
            </a:p>
          </p:txBody>
        </p:sp>
      </p:grpSp>
      <p:cxnSp>
        <p:nvCxnSpPr>
          <p:cNvPr id="23" name="Elbow Connector 166">
            <a:extLst>
              <a:ext uri="{FF2B5EF4-FFF2-40B4-BE49-F238E27FC236}">
                <a16:creationId xmlns:a16="http://schemas.microsoft.com/office/drawing/2014/main" id="{E14C1687-F5FB-B0BB-C80E-3A2B91B7629F}"/>
              </a:ext>
            </a:extLst>
          </p:cNvPr>
          <p:cNvCxnSpPr>
            <a:cxnSpLocks/>
            <a:stCxn id="12" idx="3"/>
          </p:cNvCxnSpPr>
          <p:nvPr/>
        </p:nvCxnSpPr>
        <p:spPr>
          <a:xfrm>
            <a:off x="1735009" y="1996730"/>
            <a:ext cx="344776" cy="117704"/>
          </a:xfrm>
          <a:prstGeom prst="bentConnector3">
            <a:avLst>
              <a:gd name="adj1" fmla="val 99728"/>
            </a:avLst>
          </a:prstGeom>
          <a:ln w="25400" cap="rnd">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4" name="Connecteur droit 23">
            <a:extLst>
              <a:ext uri="{FF2B5EF4-FFF2-40B4-BE49-F238E27FC236}">
                <a16:creationId xmlns:a16="http://schemas.microsoft.com/office/drawing/2014/main" id="{6B03E1C2-DAC4-B77C-3341-A3D41BD53275}"/>
              </a:ext>
            </a:extLst>
          </p:cNvPr>
          <p:cNvCxnSpPr>
            <a:cxnSpLocks/>
          </p:cNvCxnSpPr>
          <p:nvPr/>
        </p:nvCxnSpPr>
        <p:spPr>
          <a:xfrm flipV="1">
            <a:off x="2584785" y="2247497"/>
            <a:ext cx="432000" cy="0"/>
          </a:xfrm>
          <a:prstGeom prst="line">
            <a:avLst/>
          </a:prstGeom>
          <a:ln w="25400" cap="rnd">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25" name="ZoneTexte 63">
            <a:extLst>
              <a:ext uri="{FF2B5EF4-FFF2-40B4-BE49-F238E27FC236}">
                <a16:creationId xmlns:a16="http://schemas.microsoft.com/office/drawing/2014/main" id="{38DBCCC4-B5D9-ECA6-0D47-C5DEF41D57FB}"/>
              </a:ext>
            </a:extLst>
          </p:cNvPr>
          <p:cNvSpPr txBox="1"/>
          <p:nvPr/>
        </p:nvSpPr>
        <p:spPr>
          <a:xfrm>
            <a:off x="2524424" y="2246606"/>
            <a:ext cx="178594" cy="184666"/>
          </a:xfrm>
          <a:prstGeom prst="rect">
            <a:avLst/>
          </a:prstGeom>
          <a:noFill/>
        </p:spPr>
        <p:txBody>
          <a:bodyPr wrap="square" rtlCol="0">
            <a:spAutoFit/>
          </a:bodyPr>
          <a:lstStyle/>
          <a:p>
            <a:r>
              <a:rPr lang="fr-FR" sz="600" b="1" dirty="0">
                <a:latin typeface="Courier New" panose="02070309020205020404" pitchFamily="49" charset="0"/>
                <a:cs typeface="Courier New" panose="02070309020205020404" pitchFamily="49" charset="0"/>
              </a:rPr>
              <a:t>1</a:t>
            </a:r>
          </a:p>
        </p:txBody>
      </p:sp>
      <p:cxnSp>
        <p:nvCxnSpPr>
          <p:cNvPr id="26" name="Connecteur droit 25">
            <a:extLst>
              <a:ext uri="{FF2B5EF4-FFF2-40B4-BE49-F238E27FC236}">
                <a16:creationId xmlns:a16="http://schemas.microsoft.com/office/drawing/2014/main" id="{A76EF66B-44A8-4F36-5C71-0901BB6C5561}"/>
              </a:ext>
            </a:extLst>
          </p:cNvPr>
          <p:cNvCxnSpPr>
            <a:cxnSpLocks/>
          </p:cNvCxnSpPr>
          <p:nvPr/>
        </p:nvCxnSpPr>
        <p:spPr>
          <a:xfrm flipV="1">
            <a:off x="2584785" y="2443004"/>
            <a:ext cx="432000" cy="0"/>
          </a:xfrm>
          <a:prstGeom prst="line">
            <a:avLst/>
          </a:prstGeom>
          <a:ln w="25400" cap="rnd">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27" name="ZoneTexte 63">
            <a:extLst>
              <a:ext uri="{FF2B5EF4-FFF2-40B4-BE49-F238E27FC236}">
                <a16:creationId xmlns:a16="http://schemas.microsoft.com/office/drawing/2014/main" id="{25E1F74E-5008-0F14-C31D-EDB68B90D136}"/>
              </a:ext>
            </a:extLst>
          </p:cNvPr>
          <p:cNvSpPr txBox="1"/>
          <p:nvPr/>
        </p:nvSpPr>
        <p:spPr>
          <a:xfrm>
            <a:off x="2554944" y="2081591"/>
            <a:ext cx="333029" cy="184666"/>
          </a:xfrm>
          <a:prstGeom prst="rect">
            <a:avLst/>
          </a:prstGeom>
          <a:noFill/>
        </p:spPr>
        <p:txBody>
          <a:bodyPr wrap="square" rtlCol="0">
            <a:spAutoFit/>
          </a:bodyPr>
          <a:lstStyle/>
          <a:p>
            <a:r>
              <a:rPr lang="fr-FR" sz="600" b="1" dirty="0">
                <a:latin typeface="Courier New" panose="02070309020205020404" pitchFamily="49" charset="0"/>
                <a:cs typeface="Courier New" panose="02070309020205020404" pitchFamily="49" charset="0"/>
              </a:rPr>
              <a:t>src</a:t>
            </a:r>
          </a:p>
        </p:txBody>
      </p:sp>
      <p:sp>
        <p:nvSpPr>
          <p:cNvPr id="28" name="ZoneTexte 63">
            <a:extLst>
              <a:ext uri="{FF2B5EF4-FFF2-40B4-BE49-F238E27FC236}">
                <a16:creationId xmlns:a16="http://schemas.microsoft.com/office/drawing/2014/main" id="{48CD3755-77E7-0446-9FD2-1C43AC5EAE98}"/>
              </a:ext>
            </a:extLst>
          </p:cNvPr>
          <p:cNvSpPr txBox="1"/>
          <p:nvPr/>
        </p:nvSpPr>
        <p:spPr>
          <a:xfrm>
            <a:off x="2554944" y="2415191"/>
            <a:ext cx="333029" cy="184666"/>
          </a:xfrm>
          <a:prstGeom prst="rect">
            <a:avLst/>
          </a:prstGeom>
          <a:noFill/>
        </p:spPr>
        <p:txBody>
          <a:bodyPr wrap="square" rtlCol="0">
            <a:spAutoFit/>
          </a:bodyPr>
          <a:lstStyle/>
          <a:p>
            <a:r>
              <a:rPr lang="fr-FR" sz="600" b="1" dirty="0" err="1">
                <a:latin typeface="Courier New" panose="02070309020205020404" pitchFamily="49" charset="0"/>
                <a:cs typeface="Courier New" panose="02070309020205020404" pitchFamily="49" charset="0"/>
              </a:rPr>
              <a:t>tgt</a:t>
            </a:r>
            <a:endParaRPr lang="fr-FR" sz="600" b="1" dirty="0">
              <a:latin typeface="Courier New" panose="02070309020205020404" pitchFamily="49" charset="0"/>
              <a:cs typeface="Courier New" panose="02070309020205020404" pitchFamily="49" charset="0"/>
            </a:endParaRPr>
          </a:p>
        </p:txBody>
      </p:sp>
      <p:sp>
        <p:nvSpPr>
          <p:cNvPr id="29" name="ZoneTexte 93">
            <a:extLst>
              <a:ext uri="{FF2B5EF4-FFF2-40B4-BE49-F238E27FC236}">
                <a16:creationId xmlns:a16="http://schemas.microsoft.com/office/drawing/2014/main" id="{A3C80282-7C8E-34DA-485B-937019A6C785}"/>
              </a:ext>
            </a:extLst>
          </p:cNvPr>
          <p:cNvSpPr txBox="1"/>
          <p:nvPr/>
        </p:nvSpPr>
        <p:spPr>
          <a:xfrm>
            <a:off x="3025232" y="2342797"/>
            <a:ext cx="980274" cy="215444"/>
          </a:xfrm>
          <a:prstGeom prst="rect">
            <a:avLst/>
          </a:prstGeom>
          <a:noFill/>
        </p:spPr>
        <p:txBody>
          <a:bodyPr wrap="square" rtlCol="0">
            <a:spAutoFit/>
          </a:bodyPr>
          <a:lstStyle/>
          <a:p>
            <a:r>
              <a:rPr lang="fr-FR" sz="750" b="1" dirty="0" err="1">
                <a:latin typeface="Courier New" panose="02070309020205020404" pitchFamily="49" charset="0"/>
                <a:cs typeface="Courier New" panose="02070309020205020404" pitchFamily="49" charset="0"/>
              </a:rPr>
              <a:t>trig</a:t>
            </a:r>
            <a:r>
              <a:rPr lang="fr-FR" sz="750" b="1" dirty="0">
                <a:latin typeface="Courier New" panose="02070309020205020404" pitchFamily="49" charset="0"/>
                <a:cs typeface="Courier New" panose="02070309020205020404" pitchFamily="49" charset="0"/>
              </a:rPr>
              <a:t> : String</a:t>
            </a:r>
          </a:p>
        </p:txBody>
      </p:sp>
      <p:cxnSp>
        <p:nvCxnSpPr>
          <p:cNvPr id="30" name="Elbow Connector 166">
            <a:extLst>
              <a:ext uri="{FF2B5EF4-FFF2-40B4-BE49-F238E27FC236}">
                <a16:creationId xmlns:a16="http://schemas.microsoft.com/office/drawing/2014/main" id="{444D0B23-53E4-EE87-CC24-1C6DA55C6107}"/>
              </a:ext>
            </a:extLst>
          </p:cNvPr>
          <p:cNvCxnSpPr>
            <a:cxnSpLocks/>
            <a:stCxn id="12" idx="3"/>
          </p:cNvCxnSpPr>
          <p:nvPr/>
        </p:nvCxnSpPr>
        <p:spPr>
          <a:xfrm>
            <a:off x="1735009" y="1996730"/>
            <a:ext cx="1526615" cy="139808"/>
          </a:xfrm>
          <a:prstGeom prst="bentConnector3">
            <a:avLst>
              <a:gd name="adj1" fmla="val 100538"/>
            </a:avLst>
          </a:prstGeom>
          <a:ln w="25400" cap="rnd">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1" name="ZoneTexte 93">
            <a:extLst>
              <a:ext uri="{FF2B5EF4-FFF2-40B4-BE49-F238E27FC236}">
                <a16:creationId xmlns:a16="http://schemas.microsoft.com/office/drawing/2014/main" id="{C4B7ABEF-10A8-A6B5-41DA-890AFBE7AFC3}"/>
              </a:ext>
            </a:extLst>
          </p:cNvPr>
          <p:cNvSpPr txBox="1"/>
          <p:nvPr/>
        </p:nvSpPr>
        <p:spPr>
          <a:xfrm>
            <a:off x="470303" y="1882091"/>
            <a:ext cx="1144227" cy="207749"/>
          </a:xfrm>
          <a:prstGeom prst="rect">
            <a:avLst/>
          </a:prstGeom>
          <a:noFill/>
        </p:spPr>
        <p:txBody>
          <a:bodyPr wrap="square" rtlCol="0">
            <a:spAutoFit/>
          </a:bodyPr>
          <a:lstStyle/>
          <a:p>
            <a:r>
              <a:rPr lang="fr-FR" sz="750" b="1" dirty="0" err="1">
                <a:latin typeface="Courier New" panose="02070309020205020404" pitchFamily="49" charset="0"/>
                <a:cs typeface="Courier New" panose="02070309020205020404" pitchFamily="49" charset="0"/>
              </a:rPr>
              <a:t>title</a:t>
            </a:r>
            <a:r>
              <a:rPr lang="fr-FR" sz="750" b="1" dirty="0">
                <a:latin typeface="Courier New" panose="02070309020205020404" pitchFamily="49" charset="0"/>
                <a:cs typeface="Courier New" panose="02070309020205020404" pitchFamily="49" charset="0"/>
              </a:rPr>
              <a:t> : String</a:t>
            </a:r>
          </a:p>
        </p:txBody>
      </p:sp>
      <p:sp>
        <p:nvSpPr>
          <p:cNvPr id="32" name="Right Arrow 11">
            <a:extLst>
              <a:ext uri="{FF2B5EF4-FFF2-40B4-BE49-F238E27FC236}">
                <a16:creationId xmlns:a16="http://schemas.microsoft.com/office/drawing/2014/main" id="{3AE8548F-9D05-A12A-2145-FA07B382E549}"/>
              </a:ext>
            </a:extLst>
          </p:cNvPr>
          <p:cNvSpPr/>
          <p:nvPr/>
        </p:nvSpPr>
        <p:spPr>
          <a:xfrm>
            <a:off x="4767487" y="1776112"/>
            <a:ext cx="1545996" cy="980290"/>
          </a:xfrm>
          <a:prstGeom prst="rightArrow">
            <a:avLst>
              <a:gd name="adj1" fmla="val 42359"/>
              <a:gd name="adj2" fmla="val 37930"/>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600" dirty="0"/>
              <a:t>evolution step</a:t>
            </a:r>
          </a:p>
        </p:txBody>
      </p:sp>
      <p:sp>
        <p:nvSpPr>
          <p:cNvPr id="33" name="Rectangle 32">
            <a:extLst>
              <a:ext uri="{FF2B5EF4-FFF2-40B4-BE49-F238E27FC236}">
                <a16:creationId xmlns:a16="http://schemas.microsoft.com/office/drawing/2014/main" id="{6883297A-AE82-BF28-15AE-CA10CA62CCE4}"/>
              </a:ext>
            </a:extLst>
          </p:cNvPr>
          <p:cNvSpPr/>
          <p:nvPr/>
        </p:nvSpPr>
        <p:spPr>
          <a:xfrm>
            <a:off x="7477585" y="1578044"/>
            <a:ext cx="1164431" cy="550361"/>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13"/>
          </a:p>
        </p:txBody>
      </p:sp>
      <p:cxnSp>
        <p:nvCxnSpPr>
          <p:cNvPr id="34" name="Connecteur droit 33">
            <a:extLst>
              <a:ext uri="{FF2B5EF4-FFF2-40B4-BE49-F238E27FC236}">
                <a16:creationId xmlns:a16="http://schemas.microsoft.com/office/drawing/2014/main" id="{74E3E9A1-7376-71DE-41FC-B7C9A1F2EB1F}"/>
              </a:ext>
            </a:extLst>
          </p:cNvPr>
          <p:cNvCxnSpPr/>
          <p:nvPr/>
        </p:nvCxnSpPr>
        <p:spPr>
          <a:xfrm>
            <a:off x="7477585" y="1878081"/>
            <a:ext cx="116443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5" name="ZoneTexte 34">
            <a:extLst>
              <a:ext uri="{FF2B5EF4-FFF2-40B4-BE49-F238E27FC236}">
                <a16:creationId xmlns:a16="http://schemas.microsoft.com/office/drawing/2014/main" id="{4B482820-969D-7684-F297-66F3BA8784E9}"/>
              </a:ext>
            </a:extLst>
          </p:cNvPr>
          <p:cNvSpPr txBox="1"/>
          <p:nvPr/>
        </p:nvSpPr>
        <p:spPr>
          <a:xfrm>
            <a:off x="7544321" y="1601082"/>
            <a:ext cx="1067817" cy="230832"/>
          </a:xfrm>
          <a:prstGeom prst="rect">
            <a:avLst/>
          </a:prstGeom>
          <a:solidFill>
            <a:schemeClr val="bg1">
              <a:lumMod val="95000"/>
            </a:schemeClr>
          </a:solidFill>
        </p:spPr>
        <p:txBody>
          <a:bodyPr wrap="square" rtlCol="0">
            <a:spAutoFit/>
          </a:bodyPr>
          <a:lstStyle/>
          <a:p>
            <a:pPr algn="ctr"/>
            <a:r>
              <a:rPr lang="fr-FR" sz="900" b="1" dirty="0">
                <a:latin typeface="Courier New" panose="02070309020205020404" pitchFamily="49" charset="0"/>
                <a:cs typeface="Courier New" panose="02070309020205020404" pitchFamily="49" charset="0"/>
              </a:rPr>
              <a:t>FSM</a:t>
            </a:r>
          </a:p>
        </p:txBody>
      </p:sp>
      <p:sp>
        <p:nvSpPr>
          <p:cNvPr id="36" name="Organigramme : Décision 35">
            <a:extLst>
              <a:ext uri="{FF2B5EF4-FFF2-40B4-BE49-F238E27FC236}">
                <a16:creationId xmlns:a16="http://schemas.microsoft.com/office/drawing/2014/main" id="{17F25313-3418-4C0D-DF85-484268A07880}"/>
              </a:ext>
            </a:extLst>
          </p:cNvPr>
          <p:cNvSpPr/>
          <p:nvPr/>
        </p:nvSpPr>
        <p:spPr>
          <a:xfrm>
            <a:off x="8648194" y="1952587"/>
            <a:ext cx="114300" cy="80265"/>
          </a:xfrm>
          <a:prstGeom prst="flowChartDecision">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13"/>
          </a:p>
        </p:txBody>
      </p:sp>
      <p:grpSp>
        <p:nvGrpSpPr>
          <p:cNvPr id="37" name="Groupe 36">
            <a:extLst>
              <a:ext uri="{FF2B5EF4-FFF2-40B4-BE49-F238E27FC236}">
                <a16:creationId xmlns:a16="http://schemas.microsoft.com/office/drawing/2014/main" id="{BAC7730A-1174-997B-6162-E0ABF99BEE2F}"/>
              </a:ext>
            </a:extLst>
          </p:cNvPr>
          <p:cNvGrpSpPr/>
          <p:nvPr/>
        </p:nvGrpSpPr>
        <p:grpSpPr>
          <a:xfrm>
            <a:off x="8681172" y="2106339"/>
            <a:ext cx="931985" cy="560140"/>
            <a:chOff x="4900389" y="3898523"/>
            <a:chExt cx="931985" cy="560140"/>
          </a:xfrm>
        </p:grpSpPr>
        <p:sp>
          <p:nvSpPr>
            <p:cNvPr id="38" name="ZoneTexte 32">
              <a:extLst>
                <a:ext uri="{FF2B5EF4-FFF2-40B4-BE49-F238E27FC236}">
                  <a16:creationId xmlns:a16="http://schemas.microsoft.com/office/drawing/2014/main" id="{3FEBD0C7-7104-8E9D-9760-CB1F3F93970F}"/>
                </a:ext>
              </a:extLst>
            </p:cNvPr>
            <p:cNvSpPr txBox="1"/>
            <p:nvPr/>
          </p:nvSpPr>
          <p:spPr>
            <a:xfrm>
              <a:off x="4900389" y="4123276"/>
              <a:ext cx="921650" cy="323165"/>
            </a:xfrm>
            <a:prstGeom prst="rect">
              <a:avLst/>
            </a:prstGeom>
            <a:noFill/>
          </p:spPr>
          <p:txBody>
            <a:bodyPr wrap="square" rtlCol="0">
              <a:spAutoFit/>
            </a:bodyPr>
            <a:lstStyle/>
            <a:p>
              <a:r>
                <a:rPr lang="fr-FR" sz="750" b="1" dirty="0" err="1">
                  <a:latin typeface="Courier New" panose="02070309020205020404" pitchFamily="49" charset="0"/>
                  <a:cs typeface="Courier New" panose="02070309020205020404" pitchFamily="49" charset="0"/>
                </a:rPr>
                <a:t>kind</a:t>
              </a:r>
              <a:r>
                <a:rPr lang="fr-FR" sz="750" b="1" dirty="0">
                  <a:latin typeface="Courier New" panose="02070309020205020404" pitchFamily="49" charset="0"/>
                  <a:cs typeface="Courier New" panose="02070309020205020404" pitchFamily="49" charset="0"/>
                </a:rPr>
                <a:t>: Kind</a:t>
              </a:r>
            </a:p>
            <a:p>
              <a:r>
                <a:rPr lang="fr-FR" sz="750" b="1" dirty="0" err="1">
                  <a:latin typeface="Courier New" panose="02070309020205020404" pitchFamily="49" charset="0"/>
                  <a:cs typeface="Courier New" panose="02070309020205020404" pitchFamily="49" charset="0"/>
                </a:rPr>
                <a:t>name</a:t>
              </a:r>
              <a:r>
                <a:rPr lang="fr-FR" sz="750" b="1" dirty="0">
                  <a:latin typeface="Courier New" panose="02070309020205020404" pitchFamily="49" charset="0"/>
                  <a:cs typeface="Courier New" panose="02070309020205020404" pitchFamily="49" charset="0"/>
                </a:rPr>
                <a:t>: String</a:t>
              </a:r>
            </a:p>
          </p:txBody>
        </p:sp>
        <p:grpSp>
          <p:nvGrpSpPr>
            <p:cNvPr id="39" name="Groupe 20">
              <a:extLst>
                <a:ext uri="{FF2B5EF4-FFF2-40B4-BE49-F238E27FC236}">
                  <a16:creationId xmlns:a16="http://schemas.microsoft.com/office/drawing/2014/main" id="{7B5E4F73-4BDB-459D-C054-CEA89251F085}"/>
                </a:ext>
              </a:extLst>
            </p:cNvPr>
            <p:cNvGrpSpPr/>
            <p:nvPr/>
          </p:nvGrpSpPr>
          <p:grpSpPr>
            <a:xfrm>
              <a:off x="4909837" y="3898523"/>
              <a:ext cx="922537" cy="560140"/>
              <a:chOff x="651102" y="732821"/>
              <a:chExt cx="1230048" cy="580116"/>
            </a:xfrm>
          </p:grpSpPr>
          <p:sp>
            <p:nvSpPr>
              <p:cNvPr id="40" name="Rectangle 39">
                <a:extLst>
                  <a:ext uri="{FF2B5EF4-FFF2-40B4-BE49-F238E27FC236}">
                    <a16:creationId xmlns:a16="http://schemas.microsoft.com/office/drawing/2014/main" id="{95F03055-B0DB-2067-C072-F20FD3CB6F45}"/>
                  </a:ext>
                </a:extLst>
              </p:cNvPr>
              <p:cNvSpPr/>
              <p:nvPr/>
            </p:nvSpPr>
            <p:spPr>
              <a:xfrm>
                <a:off x="651102" y="742951"/>
                <a:ext cx="1230048" cy="569986"/>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13" dirty="0"/>
              </a:p>
            </p:txBody>
          </p:sp>
          <p:cxnSp>
            <p:nvCxnSpPr>
              <p:cNvPr id="41" name="Connecteur droit 22">
                <a:extLst>
                  <a:ext uri="{FF2B5EF4-FFF2-40B4-BE49-F238E27FC236}">
                    <a16:creationId xmlns:a16="http://schemas.microsoft.com/office/drawing/2014/main" id="{854C23F1-4337-8156-581D-54FA72E16D8B}"/>
                  </a:ext>
                </a:extLst>
              </p:cNvPr>
              <p:cNvCxnSpPr>
                <a:cxnSpLocks/>
              </p:cNvCxnSpPr>
              <p:nvPr/>
            </p:nvCxnSpPr>
            <p:spPr>
              <a:xfrm>
                <a:off x="665710" y="944628"/>
                <a:ext cx="120015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2" name="ZoneTexte 23">
                <a:extLst>
                  <a:ext uri="{FF2B5EF4-FFF2-40B4-BE49-F238E27FC236}">
                    <a16:creationId xmlns:a16="http://schemas.microsoft.com/office/drawing/2014/main" id="{33B5D4A8-5970-53B2-DC2A-62AF77E28A6D}"/>
                  </a:ext>
                </a:extLst>
              </p:cNvPr>
              <p:cNvSpPr txBox="1"/>
              <p:nvPr/>
            </p:nvSpPr>
            <p:spPr>
              <a:xfrm>
                <a:off x="815018" y="732821"/>
                <a:ext cx="1009160" cy="239064"/>
              </a:xfrm>
              <a:prstGeom prst="rect">
                <a:avLst/>
              </a:prstGeom>
              <a:noFill/>
            </p:spPr>
            <p:txBody>
              <a:bodyPr wrap="square" rtlCol="0">
                <a:spAutoFit/>
              </a:bodyPr>
              <a:lstStyle/>
              <a:p>
                <a:pPr algn="ctr"/>
                <a:r>
                  <a:rPr lang="fr-FR" sz="900" b="1" dirty="0">
                    <a:latin typeface="Courier New" panose="02070309020205020404" pitchFamily="49" charset="0"/>
                    <a:cs typeface="Courier New" panose="02070309020205020404" pitchFamily="49" charset="0"/>
                  </a:rPr>
                  <a:t>State</a:t>
                </a:r>
              </a:p>
            </p:txBody>
          </p:sp>
        </p:grpSp>
      </p:grpSp>
      <p:sp>
        <p:nvSpPr>
          <p:cNvPr id="44" name="Rectangle 43">
            <a:extLst>
              <a:ext uri="{FF2B5EF4-FFF2-40B4-BE49-F238E27FC236}">
                <a16:creationId xmlns:a16="http://schemas.microsoft.com/office/drawing/2014/main" id="{ADA94E4A-8392-7202-313C-D96328F6C497}"/>
              </a:ext>
            </a:extLst>
          </p:cNvPr>
          <p:cNvSpPr/>
          <p:nvPr/>
        </p:nvSpPr>
        <p:spPr>
          <a:xfrm>
            <a:off x="10044269" y="2132527"/>
            <a:ext cx="1007111" cy="78688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13" dirty="0"/>
          </a:p>
        </p:txBody>
      </p:sp>
      <p:cxnSp>
        <p:nvCxnSpPr>
          <p:cNvPr id="45" name="Connecteur droit 22">
            <a:extLst>
              <a:ext uri="{FF2B5EF4-FFF2-40B4-BE49-F238E27FC236}">
                <a16:creationId xmlns:a16="http://schemas.microsoft.com/office/drawing/2014/main" id="{74A2E61F-06D9-61B8-7254-BFEC9AA8C445}"/>
              </a:ext>
            </a:extLst>
          </p:cNvPr>
          <p:cNvCxnSpPr/>
          <p:nvPr/>
        </p:nvCxnSpPr>
        <p:spPr>
          <a:xfrm>
            <a:off x="10052717" y="2348228"/>
            <a:ext cx="1008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ZoneTexte 23">
            <a:extLst>
              <a:ext uri="{FF2B5EF4-FFF2-40B4-BE49-F238E27FC236}">
                <a16:creationId xmlns:a16="http://schemas.microsoft.com/office/drawing/2014/main" id="{6630E17F-56B4-9212-8B11-E52134F7E5BF}"/>
              </a:ext>
            </a:extLst>
          </p:cNvPr>
          <p:cNvSpPr txBox="1"/>
          <p:nvPr/>
        </p:nvSpPr>
        <p:spPr>
          <a:xfrm>
            <a:off x="10084838" y="2132415"/>
            <a:ext cx="938211" cy="230831"/>
          </a:xfrm>
          <a:prstGeom prst="rect">
            <a:avLst/>
          </a:prstGeom>
          <a:noFill/>
        </p:spPr>
        <p:txBody>
          <a:bodyPr wrap="square" rtlCol="0">
            <a:spAutoFit/>
          </a:bodyPr>
          <a:lstStyle/>
          <a:p>
            <a:pPr algn="ctr"/>
            <a:r>
              <a:rPr lang="fr-FR" sz="900" b="1" dirty="0">
                <a:latin typeface="Courier New" panose="02070309020205020404" pitchFamily="49" charset="0"/>
                <a:cs typeface="Courier New" panose="02070309020205020404" pitchFamily="49" charset="0"/>
              </a:rPr>
              <a:t>Transition</a:t>
            </a:r>
          </a:p>
        </p:txBody>
      </p:sp>
      <p:cxnSp>
        <p:nvCxnSpPr>
          <p:cNvPr id="47" name="Elbow Connector 166">
            <a:extLst>
              <a:ext uri="{FF2B5EF4-FFF2-40B4-BE49-F238E27FC236}">
                <a16:creationId xmlns:a16="http://schemas.microsoft.com/office/drawing/2014/main" id="{EA2719A1-4B21-0310-01F0-53292FF7612E}"/>
              </a:ext>
            </a:extLst>
          </p:cNvPr>
          <p:cNvCxnSpPr>
            <a:cxnSpLocks/>
            <a:stCxn id="36" idx="3"/>
          </p:cNvCxnSpPr>
          <p:nvPr/>
        </p:nvCxnSpPr>
        <p:spPr>
          <a:xfrm>
            <a:off x="8762494" y="1992720"/>
            <a:ext cx="344776" cy="117704"/>
          </a:xfrm>
          <a:prstGeom prst="bentConnector3">
            <a:avLst>
              <a:gd name="adj1" fmla="val 99728"/>
            </a:avLst>
          </a:prstGeom>
          <a:ln w="25400" cap="rnd">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48" name="Connecteur droit 47">
            <a:extLst>
              <a:ext uri="{FF2B5EF4-FFF2-40B4-BE49-F238E27FC236}">
                <a16:creationId xmlns:a16="http://schemas.microsoft.com/office/drawing/2014/main" id="{30FC7984-ECB6-39CE-9A59-A11433884025}"/>
              </a:ext>
            </a:extLst>
          </p:cNvPr>
          <p:cNvCxnSpPr>
            <a:cxnSpLocks/>
          </p:cNvCxnSpPr>
          <p:nvPr/>
        </p:nvCxnSpPr>
        <p:spPr>
          <a:xfrm flipV="1">
            <a:off x="9612270" y="2243487"/>
            <a:ext cx="432000" cy="0"/>
          </a:xfrm>
          <a:prstGeom prst="line">
            <a:avLst/>
          </a:prstGeom>
          <a:ln w="25400" cap="rnd">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49" name="ZoneTexte 63">
            <a:extLst>
              <a:ext uri="{FF2B5EF4-FFF2-40B4-BE49-F238E27FC236}">
                <a16:creationId xmlns:a16="http://schemas.microsoft.com/office/drawing/2014/main" id="{D1441673-2731-E046-E3D7-E0A3DDAB2D8B}"/>
              </a:ext>
            </a:extLst>
          </p:cNvPr>
          <p:cNvSpPr txBox="1"/>
          <p:nvPr/>
        </p:nvSpPr>
        <p:spPr>
          <a:xfrm>
            <a:off x="9551909" y="2242596"/>
            <a:ext cx="178594" cy="184666"/>
          </a:xfrm>
          <a:prstGeom prst="rect">
            <a:avLst/>
          </a:prstGeom>
          <a:noFill/>
        </p:spPr>
        <p:txBody>
          <a:bodyPr wrap="square" rtlCol="0">
            <a:spAutoFit/>
          </a:bodyPr>
          <a:lstStyle/>
          <a:p>
            <a:r>
              <a:rPr lang="fr-FR" sz="600" b="1" dirty="0">
                <a:latin typeface="Courier New" panose="02070309020205020404" pitchFamily="49" charset="0"/>
                <a:cs typeface="Courier New" panose="02070309020205020404" pitchFamily="49" charset="0"/>
              </a:rPr>
              <a:t>1</a:t>
            </a:r>
          </a:p>
        </p:txBody>
      </p:sp>
      <p:cxnSp>
        <p:nvCxnSpPr>
          <p:cNvPr id="50" name="Connecteur droit 49">
            <a:extLst>
              <a:ext uri="{FF2B5EF4-FFF2-40B4-BE49-F238E27FC236}">
                <a16:creationId xmlns:a16="http://schemas.microsoft.com/office/drawing/2014/main" id="{95F535CD-F1F7-05D9-19A1-15C696F96E79}"/>
              </a:ext>
            </a:extLst>
          </p:cNvPr>
          <p:cNvCxnSpPr>
            <a:cxnSpLocks/>
          </p:cNvCxnSpPr>
          <p:nvPr/>
        </p:nvCxnSpPr>
        <p:spPr>
          <a:xfrm flipV="1">
            <a:off x="9612270" y="2438994"/>
            <a:ext cx="432000" cy="0"/>
          </a:xfrm>
          <a:prstGeom prst="line">
            <a:avLst/>
          </a:prstGeom>
          <a:ln w="25400" cap="rnd">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51" name="ZoneTexte 63">
            <a:extLst>
              <a:ext uri="{FF2B5EF4-FFF2-40B4-BE49-F238E27FC236}">
                <a16:creationId xmlns:a16="http://schemas.microsoft.com/office/drawing/2014/main" id="{74C2BEB6-5FAB-772B-AF3B-514DFFAF54C2}"/>
              </a:ext>
            </a:extLst>
          </p:cNvPr>
          <p:cNvSpPr txBox="1"/>
          <p:nvPr/>
        </p:nvSpPr>
        <p:spPr>
          <a:xfrm>
            <a:off x="9582429" y="2077581"/>
            <a:ext cx="333029" cy="184666"/>
          </a:xfrm>
          <a:prstGeom prst="rect">
            <a:avLst/>
          </a:prstGeom>
          <a:noFill/>
        </p:spPr>
        <p:txBody>
          <a:bodyPr wrap="square" rtlCol="0">
            <a:spAutoFit/>
          </a:bodyPr>
          <a:lstStyle/>
          <a:p>
            <a:r>
              <a:rPr lang="fr-FR" sz="600" b="1" dirty="0">
                <a:latin typeface="Courier New" panose="02070309020205020404" pitchFamily="49" charset="0"/>
                <a:cs typeface="Courier New" panose="02070309020205020404" pitchFamily="49" charset="0"/>
              </a:rPr>
              <a:t>src</a:t>
            </a:r>
          </a:p>
        </p:txBody>
      </p:sp>
      <p:sp>
        <p:nvSpPr>
          <p:cNvPr id="52" name="ZoneTexte 63">
            <a:extLst>
              <a:ext uri="{FF2B5EF4-FFF2-40B4-BE49-F238E27FC236}">
                <a16:creationId xmlns:a16="http://schemas.microsoft.com/office/drawing/2014/main" id="{E6C3016C-E72C-7D56-6681-7B06953E7B8C}"/>
              </a:ext>
            </a:extLst>
          </p:cNvPr>
          <p:cNvSpPr txBox="1"/>
          <p:nvPr/>
        </p:nvSpPr>
        <p:spPr>
          <a:xfrm>
            <a:off x="9582429" y="2411181"/>
            <a:ext cx="333029" cy="184666"/>
          </a:xfrm>
          <a:prstGeom prst="rect">
            <a:avLst/>
          </a:prstGeom>
          <a:noFill/>
        </p:spPr>
        <p:txBody>
          <a:bodyPr wrap="square" rtlCol="0">
            <a:spAutoFit/>
          </a:bodyPr>
          <a:lstStyle/>
          <a:p>
            <a:r>
              <a:rPr lang="fr-FR" sz="600" b="1" dirty="0" err="1">
                <a:latin typeface="Courier New" panose="02070309020205020404" pitchFamily="49" charset="0"/>
                <a:cs typeface="Courier New" panose="02070309020205020404" pitchFamily="49" charset="0"/>
              </a:rPr>
              <a:t>tgt</a:t>
            </a:r>
            <a:endParaRPr lang="fr-FR" sz="600" b="1" dirty="0">
              <a:latin typeface="Courier New" panose="02070309020205020404" pitchFamily="49" charset="0"/>
              <a:cs typeface="Courier New" panose="02070309020205020404" pitchFamily="49" charset="0"/>
            </a:endParaRPr>
          </a:p>
        </p:txBody>
      </p:sp>
      <p:sp>
        <p:nvSpPr>
          <p:cNvPr id="53" name="ZoneTexte 93">
            <a:extLst>
              <a:ext uri="{FF2B5EF4-FFF2-40B4-BE49-F238E27FC236}">
                <a16:creationId xmlns:a16="http://schemas.microsoft.com/office/drawing/2014/main" id="{CCDD69CD-033A-E66A-7122-71EA63212E37}"/>
              </a:ext>
            </a:extLst>
          </p:cNvPr>
          <p:cNvSpPr txBox="1"/>
          <p:nvPr/>
        </p:nvSpPr>
        <p:spPr>
          <a:xfrm>
            <a:off x="10059987" y="2360577"/>
            <a:ext cx="980274" cy="577081"/>
          </a:xfrm>
          <a:prstGeom prst="rect">
            <a:avLst/>
          </a:prstGeom>
          <a:noFill/>
        </p:spPr>
        <p:txBody>
          <a:bodyPr wrap="square" rtlCol="0">
            <a:spAutoFit/>
          </a:bodyPr>
          <a:lstStyle/>
          <a:p>
            <a:r>
              <a:rPr lang="fr-FR" sz="750" b="1" dirty="0" err="1">
                <a:latin typeface="Courier New" panose="02070309020205020404" pitchFamily="49" charset="0"/>
                <a:cs typeface="Courier New" panose="02070309020205020404" pitchFamily="49" charset="0"/>
              </a:rPr>
              <a:t>trig</a:t>
            </a:r>
            <a:r>
              <a:rPr lang="fr-FR" sz="750" b="1" dirty="0">
                <a:latin typeface="Courier New" panose="02070309020205020404" pitchFamily="49" charset="0"/>
                <a:cs typeface="Courier New" panose="02070309020205020404" pitchFamily="49" charset="0"/>
              </a:rPr>
              <a:t>: String</a:t>
            </a:r>
          </a:p>
          <a:p>
            <a:r>
              <a:rPr lang="fr-FR" sz="800" b="1" dirty="0">
                <a:solidFill>
                  <a:srgbClr val="FF0000"/>
                </a:solidFill>
                <a:highlight>
                  <a:srgbClr val="C0C0C0"/>
                </a:highlight>
                <a:latin typeface="Courier New" panose="02070309020205020404" pitchFamily="49" charset="0"/>
                <a:cs typeface="Courier New" panose="02070309020205020404" pitchFamily="49" charset="0"/>
              </a:rPr>
              <a:t>var: String</a:t>
            </a:r>
          </a:p>
          <a:p>
            <a:r>
              <a:rPr lang="fr-FR" sz="800" b="1" dirty="0">
                <a:solidFill>
                  <a:srgbClr val="FF0000"/>
                </a:solidFill>
                <a:highlight>
                  <a:srgbClr val="C0C0C0"/>
                </a:highlight>
                <a:latin typeface="Courier New" panose="02070309020205020404" pitchFamily="49" charset="0"/>
                <a:cs typeface="Courier New" panose="02070309020205020404" pitchFamily="49" charset="0"/>
              </a:rPr>
              <a:t>op: String</a:t>
            </a:r>
          </a:p>
          <a:p>
            <a:r>
              <a:rPr lang="fr-FR" sz="800" b="1" dirty="0">
                <a:solidFill>
                  <a:srgbClr val="FF0000"/>
                </a:solidFill>
                <a:highlight>
                  <a:srgbClr val="C0C0C0"/>
                </a:highlight>
                <a:latin typeface="Courier New" panose="02070309020205020404" pitchFamily="49" charset="0"/>
                <a:cs typeface="Courier New" panose="02070309020205020404" pitchFamily="49" charset="0"/>
              </a:rPr>
              <a:t>value: String</a:t>
            </a:r>
          </a:p>
        </p:txBody>
      </p:sp>
      <p:cxnSp>
        <p:nvCxnSpPr>
          <p:cNvPr id="54" name="Elbow Connector 166">
            <a:extLst>
              <a:ext uri="{FF2B5EF4-FFF2-40B4-BE49-F238E27FC236}">
                <a16:creationId xmlns:a16="http://schemas.microsoft.com/office/drawing/2014/main" id="{7A19D622-66EC-A845-878C-E666F16015E5}"/>
              </a:ext>
            </a:extLst>
          </p:cNvPr>
          <p:cNvCxnSpPr>
            <a:cxnSpLocks/>
            <a:stCxn id="36" idx="3"/>
          </p:cNvCxnSpPr>
          <p:nvPr/>
        </p:nvCxnSpPr>
        <p:spPr>
          <a:xfrm>
            <a:off x="8762494" y="1992720"/>
            <a:ext cx="1526615" cy="139808"/>
          </a:xfrm>
          <a:prstGeom prst="bentConnector3">
            <a:avLst>
              <a:gd name="adj1" fmla="val 100538"/>
            </a:avLst>
          </a:prstGeom>
          <a:ln w="25400" cap="rnd">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55" name="ZoneTexte 93">
            <a:extLst>
              <a:ext uri="{FF2B5EF4-FFF2-40B4-BE49-F238E27FC236}">
                <a16:creationId xmlns:a16="http://schemas.microsoft.com/office/drawing/2014/main" id="{C2AD61E4-7457-73D6-06B9-F3B123D8C40B}"/>
              </a:ext>
            </a:extLst>
          </p:cNvPr>
          <p:cNvSpPr txBox="1"/>
          <p:nvPr/>
        </p:nvSpPr>
        <p:spPr>
          <a:xfrm>
            <a:off x="7497788" y="1878081"/>
            <a:ext cx="1144227" cy="207749"/>
          </a:xfrm>
          <a:prstGeom prst="rect">
            <a:avLst/>
          </a:prstGeom>
          <a:noFill/>
        </p:spPr>
        <p:txBody>
          <a:bodyPr wrap="square" rtlCol="0">
            <a:spAutoFit/>
          </a:bodyPr>
          <a:lstStyle/>
          <a:p>
            <a:r>
              <a:rPr lang="fr-FR" sz="750" b="1" dirty="0" err="1">
                <a:latin typeface="Courier New" panose="02070309020205020404" pitchFamily="49" charset="0"/>
                <a:cs typeface="Courier New" panose="02070309020205020404" pitchFamily="49" charset="0"/>
              </a:rPr>
              <a:t>title</a:t>
            </a:r>
            <a:r>
              <a:rPr lang="fr-FR" sz="750" b="1" dirty="0">
                <a:latin typeface="Courier New" panose="02070309020205020404" pitchFamily="49" charset="0"/>
                <a:cs typeface="Courier New" panose="02070309020205020404" pitchFamily="49" charset="0"/>
              </a:rPr>
              <a:t> : String</a:t>
            </a:r>
          </a:p>
        </p:txBody>
      </p:sp>
      <p:grpSp>
        <p:nvGrpSpPr>
          <p:cNvPr id="57" name="Groupe 2">
            <a:extLst>
              <a:ext uri="{FF2B5EF4-FFF2-40B4-BE49-F238E27FC236}">
                <a16:creationId xmlns:a16="http://schemas.microsoft.com/office/drawing/2014/main" id="{F9D51377-A347-0D95-63B4-83FFA6717D05}"/>
              </a:ext>
            </a:extLst>
          </p:cNvPr>
          <p:cNvGrpSpPr/>
          <p:nvPr/>
        </p:nvGrpSpPr>
        <p:grpSpPr>
          <a:xfrm>
            <a:off x="450100" y="2252121"/>
            <a:ext cx="1144285" cy="709317"/>
            <a:chOff x="240565" y="1232276"/>
            <a:chExt cx="1406998" cy="945755"/>
          </a:xfrm>
        </p:grpSpPr>
        <p:grpSp>
          <p:nvGrpSpPr>
            <p:cNvPr id="58" name="Groupe 67">
              <a:extLst>
                <a:ext uri="{FF2B5EF4-FFF2-40B4-BE49-F238E27FC236}">
                  <a16:creationId xmlns:a16="http://schemas.microsoft.com/office/drawing/2014/main" id="{9AEF10EB-2D44-10F8-3664-7544BF707A85}"/>
                </a:ext>
              </a:extLst>
            </p:cNvPr>
            <p:cNvGrpSpPr/>
            <p:nvPr/>
          </p:nvGrpSpPr>
          <p:grpSpPr>
            <a:xfrm>
              <a:off x="240565" y="1232276"/>
              <a:ext cx="1406998" cy="945755"/>
              <a:chOff x="990599" y="729820"/>
              <a:chExt cx="1533152" cy="945755"/>
            </a:xfrm>
          </p:grpSpPr>
          <p:sp>
            <p:nvSpPr>
              <p:cNvPr id="60" name="Rectangle 59">
                <a:extLst>
                  <a:ext uri="{FF2B5EF4-FFF2-40B4-BE49-F238E27FC236}">
                    <a16:creationId xmlns:a16="http://schemas.microsoft.com/office/drawing/2014/main" id="{9B5BDB5D-15CA-0190-5741-54A5921C2739}"/>
                  </a:ext>
                </a:extLst>
              </p:cNvPr>
              <p:cNvSpPr/>
              <p:nvPr/>
            </p:nvSpPr>
            <p:spPr>
              <a:xfrm>
                <a:off x="990600" y="742949"/>
                <a:ext cx="1521027" cy="932626"/>
              </a:xfrm>
              <a:prstGeom prst="rect">
                <a:avLst/>
              </a:prstGeom>
              <a:solidFill>
                <a:schemeClr val="bg1">
                  <a:lumMod val="9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13"/>
              </a:p>
            </p:txBody>
          </p:sp>
          <p:cxnSp>
            <p:nvCxnSpPr>
              <p:cNvPr id="61" name="Connecteur droit 73">
                <a:extLst>
                  <a:ext uri="{FF2B5EF4-FFF2-40B4-BE49-F238E27FC236}">
                    <a16:creationId xmlns:a16="http://schemas.microsoft.com/office/drawing/2014/main" id="{A0E3B2FE-0DC1-2068-F2A2-DC064BA7E3D1}"/>
                  </a:ext>
                </a:extLst>
              </p:cNvPr>
              <p:cNvCxnSpPr>
                <a:cxnSpLocks/>
              </p:cNvCxnSpPr>
              <p:nvPr/>
            </p:nvCxnSpPr>
            <p:spPr>
              <a:xfrm>
                <a:off x="990599" y="1190625"/>
                <a:ext cx="153315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2" name="ZoneTexte 74">
                <a:extLst>
                  <a:ext uri="{FF2B5EF4-FFF2-40B4-BE49-F238E27FC236}">
                    <a16:creationId xmlns:a16="http://schemas.microsoft.com/office/drawing/2014/main" id="{B1257B29-3D39-9E19-CF06-A34456E99AEF}"/>
                  </a:ext>
                </a:extLst>
              </p:cNvPr>
              <p:cNvSpPr txBox="1"/>
              <p:nvPr/>
            </p:nvSpPr>
            <p:spPr>
              <a:xfrm>
                <a:off x="999936" y="729820"/>
                <a:ext cx="1523815" cy="492612"/>
              </a:xfrm>
              <a:prstGeom prst="rect">
                <a:avLst/>
              </a:prstGeom>
              <a:noFill/>
            </p:spPr>
            <p:txBody>
              <a:bodyPr wrap="square" rtlCol="0">
                <a:spAutoFit/>
              </a:bodyPr>
              <a:lstStyle/>
              <a:p>
                <a:pPr algn="ctr"/>
                <a:r>
                  <a:rPr lang="fr-FR" sz="788" i="1" dirty="0">
                    <a:latin typeface="Courier New" panose="02070309020205020404" pitchFamily="49" charset="0"/>
                    <a:cs typeface="Courier New" panose="02070309020205020404" pitchFamily="49" charset="0"/>
                  </a:rPr>
                  <a:t>&lt;&lt;</a:t>
                </a:r>
                <a:r>
                  <a:rPr lang="fr-FR" sz="788" i="1" dirty="0" err="1">
                    <a:latin typeface="Courier New" panose="02070309020205020404" pitchFamily="49" charset="0"/>
                    <a:cs typeface="Courier New" panose="02070309020205020404" pitchFamily="49" charset="0"/>
                  </a:rPr>
                  <a:t>enumeration</a:t>
                </a:r>
                <a:r>
                  <a:rPr lang="fr-FR" sz="788" i="1" dirty="0">
                    <a:latin typeface="Courier New" panose="02070309020205020404" pitchFamily="49" charset="0"/>
                    <a:cs typeface="Courier New" panose="02070309020205020404" pitchFamily="49" charset="0"/>
                  </a:rPr>
                  <a:t>&gt;&gt;</a:t>
                </a:r>
                <a:endParaRPr lang="fr-FR" sz="1013" i="1" dirty="0">
                  <a:latin typeface="Courier New" panose="02070309020205020404" pitchFamily="49" charset="0"/>
                  <a:cs typeface="Courier New" panose="02070309020205020404" pitchFamily="49" charset="0"/>
                </a:endParaRPr>
              </a:p>
              <a:p>
                <a:pPr algn="ctr"/>
                <a:r>
                  <a:rPr lang="fr-FR" sz="1013" b="1" dirty="0">
                    <a:latin typeface="Courier New" panose="02070309020205020404" pitchFamily="49" charset="0"/>
                    <a:cs typeface="Courier New" panose="02070309020205020404" pitchFamily="49" charset="0"/>
                  </a:rPr>
                  <a:t>Kind</a:t>
                </a:r>
              </a:p>
            </p:txBody>
          </p:sp>
        </p:grpSp>
        <p:sp>
          <p:nvSpPr>
            <p:cNvPr id="59" name="ZoneTexte 79">
              <a:extLst>
                <a:ext uri="{FF2B5EF4-FFF2-40B4-BE49-F238E27FC236}">
                  <a16:creationId xmlns:a16="http://schemas.microsoft.com/office/drawing/2014/main" id="{3A521ED2-92F9-1192-3C8C-F37A7C636B4C}"/>
                </a:ext>
              </a:extLst>
            </p:cNvPr>
            <p:cNvSpPr txBox="1"/>
            <p:nvPr/>
          </p:nvSpPr>
          <p:spPr>
            <a:xfrm>
              <a:off x="279795" y="1736016"/>
              <a:ext cx="1356643" cy="430886"/>
            </a:xfrm>
            <a:prstGeom prst="rect">
              <a:avLst/>
            </a:prstGeom>
            <a:noFill/>
          </p:spPr>
          <p:txBody>
            <a:bodyPr wrap="square" rtlCol="0">
              <a:spAutoFit/>
            </a:bodyPr>
            <a:lstStyle/>
            <a:p>
              <a:pPr marL="171450" indent="-171450">
                <a:buFontTx/>
                <a:buChar char="-"/>
              </a:pPr>
              <a:r>
                <a:rPr lang="fr-FR" sz="750" b="1" dirty="0">
                  <a:latin typeface="Courier New" panose="02070309020205020404" pitchFamily="49" charset="0"/>
                  <a:cs typeface="Courier New" panose="02070309020205020404" pitchFamily="49" charset="0"/>
                </a:rPr>
                <a:t>INITIAL</a:t>
              </a:r>
            </a:p>
            <a:p>
              <a:pPr marL="171450" indent="-171450">
                <a:buFontTx/>
                <a:buChar char="-"/>
              </a:pPr>
              <a:r>
                <a:rPr lang="fr-FR" sz="750" b="1" dirty="0">
                  <a:latin typeface="Courier New" panose="02070309020205020404" pitchFamily="49" charset="0"/>
                  <a:cs typeface="Courier New" panose="02070309020205020404" pitchFamily="49" charset="0"/>
                </a:rPr>
                <a:t>REGULAR</a:t>
              </a:r>
            </a:p>
          </p:txBody>
        </p:sp>
      </p:grpSp>
      <p:grpSp>
        <p:nvGrpSpPr>
          <p:cNvPr id="63" name="Groupe 2">
            <a:extLst>
              <a:ext uri="{FF2B5EF4-FFF2-40B4-BE49-F238E27FC236}">
                <a16:creationId xmlns:a16="http://schemas.microsoft.com/office/drawing/2014/main" id="{0B1FB827-69C5-B129-B4F9-747B5DC86896}"/>
              </a:ext>
            </a:extLst>
          </p:cNvPr>
          <p:cNvGrpSpPr/>
          <p:nvPr/>
        </p:nvGrpSpPr>
        <p:grpSpPr>
          <a:xfrm>
            <a:off x="7481929" y="2240361"/>
            <a:ext cx="1144285" cy="799582"/>
            <a:chOff x="240565" y="1232276"/>
            <a:chExt cx="1406998" cy="1066108"/>
          </a:xfrm>
        </p:grpSpPr>
        <p:grpSp>
          <p:nvGrpSpPr>
            <p:cNvPr id="64" name="Groupe 67">
              <a:extLst>
                <a:ext uri="{FF2B5EF4-FFF2-40B4-BE49-F238E27FC236}">
                  <a16:creationId xmlns:a16="http://schemas.microsoft.com/office/drawing/2014/main" id="{0E2B7439-CF3F-1AE2-2C97-EAA424600BA5}"/>
                </a:ext>
              </a:extLst>
            </p:cNvPr>
            <p:cNvGrpSpPr/>
            <p:nvPr/>
          </p:nvGrpSpPr>
          <p:grpSpPr>
            <a:xfrm>
              <a:off x="240565" y="1232276"/>
              <a:ext cx="1406998" cy="1037120"/>
              <a:chOff x="990599" y="729820"/>
              <a:chExt cx="1533152" cy="1037120"/>
            </a:xfrm>
          </p:grpSpPr>
          <p:sp>
            <p:nvSpPr>
              <p:cNvPr id="66" name="Rectangle 65">
                <a:extLst>
                  <a:ext uri="{FF2B5EF4-FFF2-40B4-BE49-F238E27FC236}">
                    <a16:creationId xmlns:a16="http://schemas.microsoft.com/office/drawing/2014/main" id="{771DD37A-A709-B11F-DEEE-268FEFAF4C9E}"/>
                  </a:ext>
                </a:extLst>
              </p:cNvPr>
              <p:cNvSpPr/>
              <p:nvPr/>
            </p:nvSpPr>
            <p:spPr>
              <a:xfrm>
                <a:off x="990600" y="742948"/>
                <a:ext cx="1521027" cy="1023992"/>
              </a:xfrm>
              <a:prstGeom prst="rect">
                <a:avLst/>
              </a:prstGeom>
              <a:solidFill>
                <a:schemeClr val="bg1">
                  <a:lumMod val="9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13"/>
              </a:p>
            </p:txBody>
          </p:sp>
          <p:cxnSp>
            <p:nvCxnSpPr>
              <p:cNvPr id="67" name="Connecteur droit 73">
                <a:extLst>
                  <a:ext uri="{FF2B5EF4-FFF2-40B4-BE49-F238E27FC236}">
                    <a16:creationId xmlns:a16="http://schemas.microsoft.com/office/drawing/2014/main" id="{6900BFD0-61C9-F5B0-9429-696021A8EF5B}"/>
                  </a:ext>
                </a:extLst>
              </p:cNvPr>
              <p:cNvCxnSpPr>
                <a:cxnSpLocks/>
              </p:cNvCxnSpPr>
              <p:nvPr/>
            </p:nvCxnSpPr>
            <p:spPr>
              <a:xfrm>
                <a:off x="990599" y="1190625"/>
                <a:ext cx="153315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8" name="ZoneTexte 74">
                <a:extLst>
                  <a:ext uri="{FF2B5EF4-FFF2-40B4-BE49-F238E27FC236}">
                    <a16:creationId xmlns:a16="http://schemas.microsoft.com/office/drawing/2014/main" id="{5C27E6CC-5300-B6D8-D8D0-E5D5A34A6655}"/>
                  </a:ext>
                </a:extLst>
              </p:cNvPr>
              <p:cNvSpPr txBox="1"/>
              <p:nvPr/>
            </p:nvSpPr>
            <p:spPr>
              <a:xfrm>
                <a:off x="999936" y="729820"/>
                <a:ext cx="1523815" cy="492612"/>
              </a:xfrm>
              <a:prstGeom prst="rect">
                <a:avLst/>
              </a:prstGeom>
              <a:noFill/>
            </p:spPr>
            <p:txBody>
              <a:bodyPr wrap="square" rtlCol="0">
                <a:spAutoFit/>
              </a:bodyPr>
              <a:lstStyle/>
              <a:p>
                <a:pPr algn="ctr"/>
                <a:r>
                  <a:rPr lang="fr-FR" sz="788" i="1" dirty="0">
                    <a:latin typeface="Courier New" panose="02070309020205020404" pitchFamily="49" charset="0"/>
                    <a:cs typeface="Courier New" panose="02070309020205020404" pitchFamily="49" charset="0"/>
                  </a:rPr>
                  <a:t>&lt;&lt;</a:t>
                </a:r>
                <a:r>
                  <a:rPr lang="fr-FR" sz="788" i="1" dirty="0" err="1">
                    <a:latin typeface="Courier New" panose="02070309020205020404" pitchFamily="49" charset="0"/>
                    <a:cs typeface="Courier New" panose="02070309020205020404" pitchFamily="49" charset="0"/>
                  </a:rPr>
                  <a:t>enumeration</a:t>
                </a:r>
                <a:r>
                  <a:rPr lang="fr-FR" sz="788" i="1" dirty="0">
                    <a:latin typeface="Courier New" panose="02070309020205020404" pitchFamily="49" charset="0"/>
                    <a:cs typeface="Courier New" panose="02070309020205020404" pitchFamily="49" charset="0"/>
                  </a:rPr>
                  <a:t>&gt;&gt;</a:t>
                </a:r>
                <a:endParaRPr lang="fr-FR" sz="1013" i="1" dirty="0">
                  <a:latin typeface="Courier New" panose="02070309020205020404" pitchFamily="49" charset="0"/>
                  <a:cs typeface="Courier New" panose="02070309020205020404" pitchFamily="49" charset="0"/>
                </a:endParaRPr>
              </a:p>
              <a:p>
                <a:pPr algn="ctr"/>
                <a:r>
                  <a:rPr lang="fr-FR" sz="1013" b="1" dirty="0">
                    <a:latin typeface="Courier New" panose="02070309020205020404" pitchFamily="49" charset="0"/>
                    <a:cs typeface="Courier New" panose="02070309020205020404" pitchFamily="49" charset="0"/>
                  </a:rPr>
                  <a:t>Kind</a:t>
                </a:r>
              </a:p>
            </p:txBody>
          </p:sp>
        </p:grpSp>
        <p:sp>
          <p:nvSpPr>
            <p:cNvPr id="65" name="ZoneTexte 79">
              <a:extLst>
                <a:ext uri="{FF2B5EF4-FFF2-40B4-BE49-F238E27FC236}">
                  <a16:creationId xmlns:a16="http://schemas.microsoft.com/office/drawing/2014/main" id="{CD464D61-161A-DEBE-F588-6656968ED6A1}"/>
                </a:ext>
              </a:extLst>
            </p:cNvPr>
            <p:cNvSpPr txBox="1"/>
            <p:nvPr/>
          </p:nvSpPr>
          <p:spPr>
            <a:xfrm>
              <a:off x="273613" y="1703350"/>
              <a:ext cx="1356643" cy="595034"/>
            </a:xfrm>
            <a:prstGeom prst="rect">
              <a:avLst/>
            </a:prstGeom>
            <a:noFill/>
          </p:spPr>
          <p:txBody>
            <a:bodyPr wrap="square" rtlCol="0">
              <a:spAutoFit/>
            </a:bodyPr>
            <a:lstStyle/>
            <a:p>
              <a:pPr marL="171450" indent="-171450">
                <a:buFontTx/>
                <a:buChar char="-"/>
              </a:pPr>
              <a:r>
                <a:rPr lang="fr-FR" sz="750" b="1" dirty="0">
                  <a:latin typeface="Courier New" panose="02070309020205020404" pitchFamily="49" charset="0"/>
                  <a:cs typeface="Courier New" panose="02070309020205020404" pitchFamily="49" charset="0"/>
                </a:rPr>
                <a:t>INITIAL</a:t>
              </a:r>
            </a:p>
            <a:p>
              <a:pPr marL="171450" indent="-171450">
                <a:buFontTx/>
                <a:buChar char="-"/>
              </a:pPr>
              <a:r>
                <a:rPr lang="fr-FR" sz="750" b="1" dirty="0">
                  <a:latin typeface="Courier New" panose="02070309020205020404" pitchFamily="49" charset="0"/>
                  <a:cs typeface="Courier New" panose="02070309020205020404" pitchFamily="49" charset="0"/>
                </a:rPr>
                <a:t>REGULAR</a:t>
              </a:r>
            </a:p>
            <a:p>
              <a:pPr marL="171450" indent="-171450">
                <a:buFontTx/>
                <a:buChar char="-"/>
              </a:pPr>
              <a:r>
                <a:rPr lang="fr-FR" sz="800" b="1" dirty="0">
                  <a:solidFill>
                    <a:srgbClr val="FF0000"/>
                  </a:solidFill>
                  <a:highlight>
                    <a:srgbClr val="C0C0C0"/>
                  </a:highlight>
                  <a:latin typeface="Courier New" panose="02070309020205020404" pitchFamily="49" charset="0"/>
                  <a:cs typeface="Courier New" panose="02070309020205020404" pitchFamily="49" charset="0"/>
                </a:rPr>
                <a:t>FINAL</a:t>
              </a:r>
            </a:p>
          </p:txBody>
        </p:sp>
      </p:grpSp>
      <p:sp>
        <p:nvSpPr>
          <p:cNvPr id="71" name="ZoneTexte 3">
            <a:extLst>
              <a:ext uri="{FF2B5EF4-FFF2-40B4-BE49-F238E27FC236}">
                <a16:creationId xmlns:a16="http://schemas.microsoft.com/office/drawing/2014/main" id="{76C0DC9F-44C6-13B7-8F23-08DC9A762DED}"/>
              </a:ext>
            </a:extLst>
          </p:cNvPr>
          <p:cNvSpPr txBox="1"/>
          <p:nvPr/>
        </p:nvSpPr>
        <p:spPr>
          <a:xfrm>
            <a:off x="8069901" y="3252712"/>
            <a:ext cx="3607749" cy="1384995"/>
          </a:xfrm>
          <a:prstGeom prst="rect">
            <a:avLst/>
          </a:prstGeom>
          <a:noFill/>
          <a:ln>
            <a:solidFill>
              <a:schemeClr val="tx1">
                <a:lumMod val="50000"/>
                <a:lumOff val="50000"/>
              </a:schemeClr>
            </a:solidFill>
          </a:ln>
        </p:spPr>
        <p:txBody>
          <a:bodyPr wrap="square" rtlCol="0">
            <a:spAutoFit/>
          </a:bodyPr>
          <a:lstStyle/>
          <a:p>
            <a:r>
              <a:rPr lang="fr-FR" sz="1200" b="1" dirty="0" err="1">
                <a:solidFill>
                  <a:srgbClr val="FF0000"/>
                </a:solidFill>
                <a:latin typeface="Courier New" panose="02070309020205020404" pitchFamily="49" charset="0"/>
                <a:cs typeface="Courier New" panose="02070309020205020404" pitchFamily="49" charset="0"/>
              </a:rPr>
              <a:t>fsm</a:t>
            </a:r>
            <a:r>
              <a:rPr lang="fr-FR" sz="1200" dirty="0">
                <a:latin typeface="Courier New" panose="02070309020205020404" pitchFamily="49" charset="0"/>
                <a:cs typeface="Courier New" panose="02070309020205020404" pitchFamily="49" charset="0"/>
              </a:rPr>
              <a:t> </a:t>
            </a:r>
            <a:r>
              <a:rPr lang="fr-BE" sz="1200" dirty="0">
                <a:latin typeface="Courier New" panose="02070309020205020404" pitchFamily="49" charset="0"/>
                <a:cs typeface="Courier New" panose="02070309020205020404" pitchFamily="49" charset="0"/>
              </a:rPr>
              <a:t>"</a:t>
            </a:r>
            <a:r>
              <a:rPr lang="fr-FR" sz="1200" dirty="0">
                <a:latin typeface="Courier New" panose="02070309020205020404" pitchFamily="49" charset="0"/>
                <a:cs typeface="Courier New" panose="02070309020205020404" pitchFamily="49" charset="0"/>
              </a:rPr>
              <a:t>Simple FSM</a:t>
            </a:r>
            <a:r>
              <a:rPr lang="fr-BE" sz="1200" dirty="0">
                <a:latin typeface="Courier New" panose="02070309020205020404" pitchFamily="49" charset="0"/>
                <a:cs typeface="Courier New" panose="02070309020205020404" pitchFamily="49" charset="0"/>
              </a:rPr>
              <a:t>"</a:t>
            </a:r>
            <a:endParaRPr lang="fr-FR" sz="1200" dirty="0">
              <a:latin typeface="Courier New" panose="02070309020205020404" pitchFamily="49" charset="0"/>
              <a:cs typeface="Courier New" panose="02070309020205020404" pitchFamily="49" charset="0"/>
            </a:endParaRPr>
          </a:p>
          <a:p>
            <a:r>
              <a:rPr lang="fr-FR" sz="1200" b="1" dirty="0">
                <a:solidFill>
                  <a:srgbClr val="FF0000"/>
                </a:solidFill>
                <a:latin typeface="Courier New" panose="02070309020205020404" pitchFamily="49" charset="0"/>
                <a:cs typeface="Courier New" panose="02070309020205020404" pitchFamily="49" charset="0"/>
              </a:rPr>
              <a:t>  ...</a:t>
            </a:r>
            <a:endParaRPr lang="fr-FR" sz="1200" dirty="0">
              <a:latin typeface="Courier New" panose="02070309020205020404" pitchFamily="49" charset="0"/>
              <a:cs typeface="Courier New" panose="02070309020205020404" pitchFamily="49" charset="0"/>
            </a:endParaRPr>
          </a:p>
          <a:p>
            <a:r>
              <a:rPr lang="fr-FR" sz="1200" b="1" dirty="0">
                <a:solidFill>
                  <a:srgbClr val="FF0000"/>
                </a:solidFill>
                <a:latin typeface="Courier New" panose="02070309020205020404" pitchFamily="49" charset="0"/>
                <a:cs typeface="Courier New" panose="02070309020205020404" pitchFamily="49" charset="0"/>
              </a:rPr>
              <a:t>  state</a:t>
            </a:r>
            <a:r>
              <a:rPr lang="fr-FR" sz="1200" dirty="0">
                <a:latin typeface="Courier New" panose="02070309020205020404" pitchFamily="49" charset="0"/>
                <a:cs typeface="Courier New" panose="02070309020205020404" pitchFamily="49" charset="0"/>
              </a:rPr>
              <a:t> </a:t>
            </a:r>
            <a:r>
              <a:rPr lang="fr-BE" sz="1200" dirty="0">
                <a:latin typeface="Courier New" panose="02070309020205020404" pitchFamily="49" charset="0"/>
                <a:cs typeface="Courier New" panose="02070309020205020404" pitchFamily="49" charset="0"/>
              </a:rPr>
              <a:t>"</a:t>
            </a:r>
            <a:r>
              <a:rPr lang="fr-FR" sz="1200" dirty="0">
                <a:latin typeface="Courier New" panose="02070309020205020404" pitchFamily="49" charset="0"/>
                <a:cs typeface="Courier New" panose="02070309020205020404" pitchFamily="49" charset="0"/>
              </a:rPr>
              <a:t>1</a:t>
            </a:r>
            <a:r>
              <a:rPr lang="fr-BE" sz="1200" dirty="0">
                <a:latin typeface="Courier New" panose="02070309020205020404" pitchFamily="49" charset="0"/>
                <a:cs typeface="Courier New" panose="02070309020205020404" pitchFamily="49" charset="0"/>
              </a:rPr>
              <a:t>" </a:t>
            </a:r>
            <a:r>
              <a:rPr lang="fr-BE" sz="1200" b="1" dirty="0">
                <a:solidFill>
                  <a:srgbClr val="FF0000"/>
                </a:solidFill>
                <a:latin typeface="Courier New" panose="02070309020205020404" pitchFamily="49" charset="0"/>
                <a:cs typeface="Courier New" panose="02070309020205020404" pitchFamily="49" charset="0"/>
              </a:rPr>
              <a:t>initial</a:t>
            </a:r>
            <a:endParaRPr lang="fr-FR" sz="1200" b="1" dirty="0">
              <a:solidFill>
                <a:srgbClr val="FF0000"/>
              </a:solidFill>
              <a:latin typeface="Courier New" panose="02070309020205020404" pitchFamily="49" charset="0"/>
              <a:cs typeface="Courier New" panose="02070309020205020404" pitchFamily="49" charset="0"/>
            </a:endParaRPr>
          </a:p>
          <a:p>
            <a:r>
              <a:rPr lang="fr-FR" sz="1200" dirty="0">
                <a:latin typeface="Courier New" panose="02070309020205020404" pitchFamily="49" charset="0"/>
                <a:cs typeface="Courier New" panose="02070309020205020404" pitchFamily="49" charset="0"/>
              </a:rPr>
              <a:t>     </a:t>
            </a:r>
            <a:r>
              <a:rPr lang="fr-FR" sz="1200" b="1" dirty="0">
                <a:solidFill>
                  <a:srgbClr val="FF0000"/>
                </a:solidFill>
                <a:latin typeface="Courier New" panose="02070309020205020404" pitchFamily="49" charset="0"/>
                <a:cs typeface="Courier New" panose="02070309020205020404" pitchFamily="49" charset="0"/>
              </a:rPr>
              <a:t>transition</a:t>
            </a:r>
            <a:r>
              <a:rPr lang="fr-FR" sz="1200" dirty="0">
                <a:latin typeface="Courier New" panose="02070309020205020404" pitchFamily="49" charset="0"/>
                <a:cs typeface="Courier New" panose="02070309020205020404" pitchFamily="49" charset="0"/>
              </a:rPr>
              <a:t> </a:t>
            </a:r>
            <a:r>
              <a:rPr lang="fr-BE" sz="1200" dirty="0">
                <a:latin typeface="Courier New" panose="02070309020205020404" pitchFamily="49" charset="0"/>
                <a:cs typeface="Courier New" panose="02070309020205020404" pitchFamily="49" charset="0"/>
              </a:rPr>
              <a:t>"</a:t>
            </a:r>
            <a:r>
              <a:rPr lang="fr-FR" sz="1200" dirty="0">
                <a:latin typeface="Courier New" panose="02070309020205020404" pitchFamily="49" charset="0"/>
                <a:cs typeface="Courier New" panose="02070309020205020404" pitchFamily="49" charset="0"/>
              </a:rPr>
              <a:t>a</a:t>
            </a:r>
            <a:r>
              <a:rPr lang="fr-BE" sz="1200" dirty="0">
                <a:latin typeface="Courier New" panose="02070309020205020404" pitchFamily="49" charset="0"/>
                <a:cs typeface="Courier New" panose="02070309020205020404" pitchFamily="49" charset="0"/>
              </a:rPr>
              <a:t>"</a:t>
            </a:r>
            <a:r>
              <a:rPr lang="fr-FR" sz="1200" dirty="0">
                <a:latin typeface="Courier New" panose="02070309020205020404" pitchFamily="49" charset="0"/>
                <a:cs typeface="Courier New" panose="02070309020205020404" pitchFamily="49" charset="0"/>
              </a:rPr>
              <a:t> </a:t>
            </a:r>
            <a:r>
              <a:rPr lang="fr-FR" sz="1200" b="1" dirty="0">
                <a:solidFill>
                  <a:srgbClr val="FF0000"/>
                </a:solidFill>
                <a:latin typeface="Courier New" panose="02070309020205020404" pitchFamily="49" charset="0"/>
                <a:cs typeface="Courier New" panose="02070309020205020404" pitchFamily="49" charset="0"/>
              </a:rPr>
              <a:t>to</a:t>
            </a:r>
            <a:r>
              <a:rPr lang="fr-FR" sz="1200" dirty="0">
                <a:latin typeface="Courier New" panose="02070309020205020404" pitchFamily="49" charset="0"/>
                <a:cs typeface="Courier New" panose="02070309020205020404" pitchFamily="49" charset="0"/>
              </a:rPr>
              <a:t> </a:t>
            </a:r>
            <a:r>
              <a:rPr lang="fr-BE" sz="1200" dirty="0">
                <a:latin typeface="Courier New" panose="02070309020205020404" pitchFamily="49" charset="0"/>
                <a:cs typeface="Courier New" panose="02070309020205020404" pitchFamily="49" charset="0"/>
              </a:rPr>
              <a:t>"</a:t>
            </a:r>
            <a:r>
              <a:rPr lang="fr-FR" sz="1200" dirty="0">
                <a:latin typeface="Courier New" panose="02070309020205020404" pitchFamily="49" charset="0"/>
                <a:cs typeface="Courier New" panose="02070309020205020404" pitchFamily="49" charset="0"/>
              </a:rPr>
              <a:t>2</a:t>
            </a:r>
            <a:r>
              <a:rPr lang="fr-BE" sz="1200" dirty="0">
                <a:latin typeface="Courier New" panose="02070309020205020404" pitchFamily="49" charset="0"/>
                <a:cs typeface="Courier New" panose="02070309020205020404" pitchFamily="49" charset="0"/>
              </a:rPr>
              <a:t>" </a:t>
            </a:r>
            <a:r>
              <a:rPr lang="fr-BE" sz="1200" b="1" dirty="0" err="1">
                <a:solidFill>
                  <a:srgbClr val="FF0000"/>
                </a:solidFill>
                <a:highlight>
                  <a:srgbClr val="C0C0C0"/>
                </a:highlight>
                <a:latin typeface="Courier New" panose="02070309020205020404" pitchFamily="49" charset="0"/>
                <a:cs typeface="Courier New" panose="02070309020205020404" pitchFamily="49" charset="0"/>
              </a:rPr>
              <a:t>when</a:t>
            </a:r>
            <a:r>
              <a:rPr lang="fr-BE" sz="1200" dirty="0">
                <a:highlight>
                  <a:srgbClr val="C0C0C0"/>
                </a:highlight>
                <a:latin typeface="Courier New" panose="02070309020205020404" pitchFamily="49" charset="0"/>
                <a:cs typeface="Courier New" panose="02070309020205020404" pitchFamily="49" charset="0"/>
              </a:rPr>
              <a:t> x = 0</a:t>
            </a:r>
            <a:endParaRPr lang="fr-FR" sz="1200" dirty="0">
              <a:highlight>
                <a:srgbClr val="C0C0C0"/>
              </a:highlight>
              <a:latin typeface="Courier New" panose="02070309020205020404" pitchFamily="49" charset="0"/>
              <a:cs typeface="Courier New" panose="02070309020205020404" pitchFamily="49" charset="0"/>
            </a:endParaRPr>
          </a:p>
          <a:p>
            <a:r>
              <a:rPr lang="fr-FR" sz="1200" b="1" dirty="0">
                <a:solidFill>
                  <a:srgbClr val="FF0000"/>
                </a:solidFill>
                <a:latin typeface="Courier New" panose="02070309020205020404" pitchFamily="49" charset="0"/>
                <a:cs typeface="Courier New" panose="02070309020205020404" pitchFamily="49" charset="0"/>
              </a:rPr>
              <a:t>  </a:t>
            </a:r>
            <a:r>
              <a:rPr lang="fr-FR" sz="1200" b="1" dirty="0" err="1">
                <a:solidFill>
                  <a:srgbClr val="FF0000"/>
                </a:solidFill>
                <a:latin typeface="Courier New" panose="02070309020205020404" pitchFamily="49" charset="0"/>
                <a:cs typeface="Courier New" panose="02070309020205020404" pitchFamily="49" charset="0"/>
              </a:rPr>
              <a:t>endstate</a:t>
            </a:r>
            <a:endParaRPr lang="fr-FR" sz="1200" b="1" dirty="0">
              <a:solidFill>
                <a:srgbClr val="FF0000"/>
              </a:solidFill>
              <a:latin typeface="Courier New" panose="02070309020205020404" pitchFamily="49" charset="0"/>
              <a:cs typeface="Courier New" panose="02070309020205020404" pitchFamily="49" charset="0"/>
            </a:endParaRPr>
          </a:p>
          <a:p>
            <a:r>
              <a:rPr lang="fr-BE" sz="1200" b="1" dirty="0">
                <a:solidFill>
                  <a:srgbClr val="FF0000"/>
                </a:solidFill>
                <a:latin typeface="Courier New" panose="02070309020205020404" pitchFamily="49" charset="0"/>
                <a:cs typeface="Courier New" panose="02070309020205020404" pitchFamily="49" charset="0"/>
              </a:rPr>
              <a:t>  ...</a:t>
            </a:r>
          </a:p>
          <a:p>
            <a:r>
              <a:rPr lang="fr-BE" sz="1200" b="1" dirty="0" err="1">
                <a:solidFill>
                  <a:srgbClr val="FF0000"/>
                </a:solidFill>
                <a:latin typeface="Courier New" panose="02070309020205020404" pitchFamily="49" charset="0"/>
                <a:cs typeface="Courier New" panose="02070309020205020404" pitchFamily="49" charset="0"/>
              </a:rPr>
              <a:t>endfsm</a:t>
            </a:r>
            <a:endParaRPr lang="fr-FR" sz="1200" b="1" dirty="0">
              <a:solidFill>
                <a:srgbClr val="FF0000"/>
              </a:solidFill>
              <a:latin typeface="Courier New" panose="02070309020205020404" pitchFamily="49" charset="0"/>
              <a:cs typeface="Courier New" panose="02070309020205020404" pitchFamily="49" charset="0"/>
            </a:endParaRPr>
          </a:p>
        </p:txBody>
      </p:sp>
      <p:sp>
        <p:nvSpPr>
          <p:cNvPr id="72" name="Rectangle 71">
            <a:extLst>
              <a:ext uri="{FF2B5EF4-FFF2-40B4-BE49-F238E27FC236}">
                <a16:creationId xmlns:a16="http://schemas.microsoft.com/office/drawing/2014/main" id="{C46F3ABC-F16B-2618-1555-D8ED8624A398}"/>
              </a:ext>
            </a:extLst>
          </p:cNvPr>
          <p:cNvSpPr/>
          <p:nvPr/>
        </p:nvSpPr>
        <p:spPr>
          <a:xfrm>
            <a:off x="2285999" y="3429000"/>
            <a:ext cx="4733925" cy="22358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800" dirty="0" err="1"/>
              <a:t>Operator</a:t>
            </a:r>
            <a:r>
              <a:rPr lang="fr-FR" sz="1800" dirty="0"/>
              <a:t> </a:t>
            </a:r>
            <a:r>
              <a:rPr lang="fr-FR" sz="1800" dirty="0" err="1"/>
              <a:t>Create</a:t>
            </a:r>
            <a:r>
              <a:rPr lang="fr-FR" sz="1800" dirty="0"/>
              <a:t> (Primitive) </a:t>
            </a:r>
            <a:r>
              <a:rPr lang="fr-FR" sz="1800" dirty="0" err="1"/>
              <a:t>with</a:t>
            </a:r>
            <a:endParaRPr lang="fr-FR" sz="1800" dirty="0"/>
          </a:p>
          <a:p>
            <a:pPr marL="171450" indent="-171450">
              <a:buFont typeface="Arial" panose="020B0604020202020204" pitchFamily="34" charset="0"/>
              <a:buChar char="•"/>
            </a:pPr>
            <a:r>
              <a:rPr lang="fr-FR" sz="1800" dirty="0" err="1">
                <a:latin typeface="Courier New" panose="02070309020205020404" pitchFamily="49" charset="0"/>
                <a:cs typeface="Courier New" panose="02070309020205020404" pitchFamily="49" charset="0"/>
              </a:rPr>
              <a:t>element</a:t>
            </a:r>
            <a:r>
              <a:rPr lang="fr-FR" sz="1800" dirty="0"/>
              <a:t> as an </a:t>
            </a:r>
            <a:r>
              <a:rPr lang="fr-FR" sz="1800" dirty="0" err="1">
                <a:latin typeface="Courier New" panose="02070309020205020404" pitchFamily="49" charset="0"/>
                <a:cs typeface="Courier New" panose="02070309020205020404" pitchFamily="49" charset="0"/>
              </a:rPr>
              <a:t>Attribute</a:t>
            </a:r>
            <a:r>
              <a:rPr lang="fr-FR" sz="1800" dirty="0"/>
              <a:t> </a:t>
            </a:r>
            <a:r>
              <a:rPr lang="fr-FR" sz="1800" dirty="0" err="1"/>
              <a:t>meta-element</a:t>
            </a:r>
            <a:r>
              <a:rPr lang="fr-FR" sz="1800" dirty="0"/>
              <a:t>, </a:t>
            </a:r>
            <a:r>
              <a:rPr lang="fr-FR" sz="1800" dirty="0" err="1"/>
              <a:t>with</a:t>
            </a:r>
            <a:r>
              <a:rPr lang="fr-FR" sz="1800" dirty="0"/>
              <a:t> </a:t>
            </a:r>
            <a:r>
              <a:rPr lang="fr-FR" sz="1800" dirty="0" err="1">
                <a:latin typeface="Courier New" panose="02070309020205020404" pitchFamily="49" charset="0"/>
                <a:cs typeface="Courier New" panose="02070309020205020404" pitchFamily="49" charset="0"/>
              </a:rPr>
              <a:t>name</a:t>
            </a:r>
            <a:r>
              <a:rPr lang="fr-FR" sz="1800" dirty="0"/>
              <a:t> = "</a:t>
            </a:r>
            <a:r>
              <a:rPr lang="fr-FR" sz="1800" dirty="0">
                <a:latin typeface="Courier New" panose="02070309020205020404" pitchFamily="49" charset="0"/>
                <a:cs typeface="Courier New" panose="02070309020205020404" pitchFamily="49" charset="0"/>
              </a:rPr>
              <a:t>var</a:t>
            </a:r>
            <a:r>
              <a:rPr lang="fr-FR" sz="1800" dirty="0"/>
              <a:t>"</a:t>
            </a:r>
          </a:p>
          <a:p>
            <a:pPr marL="171450" indent="-171450">
              <a:buFont typeface="Arial" panose="020B0604020202020204" pitchFamily="34" charset="0"/>
              <a:buChar char="•"/>
            </a:pPr>
            <a:r>
              <a:rPr lang="fr-FR" sz="1800" dirty="0">
                <a:latin typeface="Courier New" panose="02070309020205020404" pitchFamily="49" charset="0"/>
                <a:cs typeface="Courier New" panose="02070309020205020404" pitchFamily="49" charset="0"/>
              </a:rPr>
              <a:t>container</a:t>
            </a:r>
            <a:r>
              <a:rPr lang="fr-FR" sz="1800" dirty="0"/>
              <a:t> as </a:t>
            </a:r>
            <a:r>
              <a:rPr lang="fr-FR" sz="1800" dirty="0">
                <a:latin typeface="Courier New" panose="02070309020205020404" pitchFamily="49" charset="0"/>
                <a:cs typeface="Courier New" panose="02070309020205020404" pitchFamily="49" charset="0"/>
              </a:rPr>
              <a:t>Class</a:t>
            </a:r>
            <a:r>
              <a:rPr lang="fr-FR" sz="1800" dirty="0"/>
              <a:t> </a:t>
            </a:r>
            <a:r>
              <a:rPr lang="fr-FR" sz="1800" dirty="0" err="1"/>
              <a:t>meta-element</a:t>
            </a:r>
            <a:r>
              <a:rPr lang="fr-FR" sz="1800" dirty="0"/>
              <a:t> of </a:t>
            </a:r>
            <a:r>
              <a:rPr lang="fr-FR" sz="1800" dirty="0" err="1">
                <a:latin typeface="Courier New" panose="02070309020205020404" pitchFamily="49" charset="0"/>
                <a:cs typeface="Courier New" panose="02070309020205020404" pitchFamily="49" charset="0"/>
              </a:rPr>
              <a:t>name</a:t>
            </a:r>
            <a:r>
              <a:rPr lang="fr-FR" sz="1800" dirty="0"/>
              <a:t> "</a:t>
            </a:r>
            <a:r>
              <a:rPr lang="fr-FR" sz="1800" dirty="0">
                <a:latin typeface="Courier New" panose="02070309020205020404" pitchFamily="49" charset="0"/>
                <a:cs typeface="Courier New" panose="02070309020205020404" pitchFamily="49" charset="0"/>
              </a:rPr>
              <a:t>Transition</a:t>
            </a:r>
            <a:r>
              <a:rPr lang="fr-FR" sz="1800" dirty="0"/>
              <a:t>"</a:t>
            </a:r>
            <a:endParaRPr lang="fr-BE" sz="1800" dirty="0"/>
          </a:p>
        </p:txBody>
      </p:sp>
      <p:cxnSp>
        <p:nvCxnSpPr>
          <p:cNvPr id="74" name="Connecteur droit avec flèche 73">
            <a:extLst>
              <a:ext uri="{FF2B5EF4-FFF2-40B4-BE49-F238E27FC236}">
                <a16:creationId xmlns:a16="http://schemas.microsoft.com/office/drawing/2014/main" id="{D7F48F6B-23AD-47E5-C5F7-AB4E89E92F82}"/>
              </a:ext>
            </a:extLst>
          </p:cNvPr>
          <p:cNvCxnSpPr>
            <a:endCxn id="53" idx="1"/>
          </p:cNvCxnSpPr>
          <p:nvPr/>
        </p:nvCxnSpPr>
        <p:spPr>
          <a:xfrm flipV="1">
            <a:off x="7010400" y="2649118"/>
            <a:ext cx="3049587" cy="779882"/>
          </a:xfrm>
          <a:prstGeom prst="straightConnector1">
            <a:avLst/>
          </a:prstGeom>
          <a:ln w="6350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463962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1"/>
                                        </p:tgtEl>
                                        <p:attrNameLst>
                                          <p:attrName>style.visibility</p:attrName>
                                        </p:attrNameLst>
                                      </p:cBhvr>
                                      <p:to>
                                        <p:strVal val="visible"/>
                                      </p:to>
                                    </p:set>
                                    <p:animEffect transition="in" filter="fade">
                                      <p:cBhvr>
                                        <p:cTn id="12" dur="5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71" grpId="0" animBg="1"/>
    </p:bldLst>
  </p:timing>
  <p:extLst>
    <p:ext uri="{6950BFC3-D8DA-4A85-94F7-54DA5524770B}">
      <p188:commentRel xmlns:p188="http://schemas.microsoft.com/office/powerpoint/2018/8/main" r:id="rId3"/>
    </p:ext>
  </p:extLst>
</p:sld>
</file>

<file path=ppt/theme/theme1.xml><?xml version="1.0" encoding="utf-8"?>
<a:theme xmlns:a="http://schemas.openxmlformats.org/drawingml/2006/main" name="TUe Theme">
  <a:themeElements>
    <a:clrScheme name="TUe_PPT_V2">
      <a:dk1>
        <a:sysClr val="windowText" lastClr="000000"/>
      </a:dk1>
      <a:lt1>
        <a:sysClr val="window" lastClr="FFFFFF"/>
      </a:lt1>
      <a:dk2>
        <a:srgbClr val="C81919"/>
      </a:dk2>
      <a:lt2>
        <a:srgbClr val="101073"/>
      </a:lt2>
      <a:accent1>
        <a:srgbClr val="C81919"/>
      </a:accent1>
      <a:accent2>
        <a:srgbClr val="9E9EB1"/>
      </a:accent2>
      <a:accent3>
        <a:srgbClr val="0092B5"/>
      </a:accent3>
      <a:accent4>
        <a:srgbClr val="FF9A00"/>
      </a:accent4>
      <a:accent5>
        <a:srgbClr val="101073"/>
      </a:accent5>
      <a:accent6>
        <a:srgbClr val="CEDF00"/>
      </a:accent6>
      <a:hlink>
        <a:srgbClr val="0563C1"/>
      </a:hlink>
      <a:folHlink>
        <a:srgbClr val="954F72"/>
      </a:folHlink>
    </a:clrScheme>
    <a:fontScheme name="TUe_Calibri">
      <a:majorFont>
        <a:latin typeface="Calibri"/>
        <a:ea typeface=""/>
        <a:cs typeface=""/>
      </a:majorFont>
      <a:minorFont>
        <a:latin typeface="Calibri"/>
        <a:ea typeface=""/>
        <a:cs typeface=""/>
      </a:minorFont>
    </a:fontScheme>
    <a:fmtScheme name="Kantoorthema">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Ue Theme" id="{E7AC64FC-4FF1-E643-8502-7053DDA3EAE0}" vid="{9486FFD9-8D33-7048-868B-4A8C37209C2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TUe Poster</Template>
  <TotalTime>1776</TotalTime>
  <Words>1358</Words>
  <Application>Microsoft Macintosh PowerPoint</Application>
  <PresentationFormat>Widescreen</PresentationFormat>
  <Paragraphs>381</Paragraphs>
  <Slides>27</Slides>
  <Notes>3</Notes>
  <HiddenSlides>10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27</vt:i4>
      </vt:variant>
    </vt:vector>
  </HeadingPairs>
  <TitlesOfParts>
    <vt:vector size="35" baseType="lpstr">
      <vt:lpstr>Arial</vt:lpstr>
      <vt:lpstr>Calibri</vt:lpstr>
      <vt:lpstr>Consolas</vt:lpstr>
      <vt:lpstr>Courier New</vt:lpstr>
      <vt:lpstr>Monaco</vt:lpstr>
      <vt:lpstr>Source Code Pro Semibold</vt:lpstr>
      <vt:lpstr>Wingdings</vt:lpstr>
      <vt:lpstr>TUe Theme</vt:lpstr>
      <vt:lpstr>Co-Evolving Meta-Models and View Types in View-Based Development</vt:lpstr>
      <vt:lpstr>View-Based Development</vt:lpstr>
      <vt:lpstr>View-based development</vt:lpstr>
      <vt:lpstr>Define view type and view based on MM</vt:lpstr>
      <vt:lpstr>How to co-evolve view types when MMs evolve? </vt:lpstr>
      <vt:lpstr>Contribution</vt:lpstr>
      <vt:lpstr>A metamodel for Suggestions</vt:lpstr>
      <vt:lpstr>PowerPoint Presentation</vt:lpstr>
      <vt:lpstr>Adding (rudimentary) guards/accepting State to FSMs</vt:lpstr>
      <vt:lpstr>Adding (rudimentary) guards/accepting State to FSMs</vt:lpstr>
      <vt:lpstr>Collecting evolution operators from literature</vt:lpstr>
      <vt:lpstr>A Metamodel for Suggestions</vt:lpstr>
      <vt:lpstr>Linking MM elements with impacted VT elements</vt:lpstr>
      <vt:lpstr>Finding impacted elements of Create</vt:lpstr>
      <vt:lpstr>A Metamodel for Suggestions</vt:lpstr>
      <vt:lpstr>Recommending actions for VT co-evolution</vt:lpstr>
      <vt:lpstr>Finding impacted elements of Create</vt:lpstr>
      <vt:lpstr>Catalog of suggestions</vt:lpstr>
      <vt:lpstr>Discussion</vt:lpstr>
      <vt:lpstr>Thanks for your attention</vt:lpstr>
      <vt:lpstr>Contribution</vt:lpstr>
      <vt:lpstr>Contribution</vt:lpstr>
      <vt:lpstr>Contribution</vt:lpstr>
      <vt:lpstr>Contribution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Hossain Muctadir</dc:creator>
  <cp:lastModifiedBy>Hossain Muctadir</cp:lastModifiedBy>
  <cp:revision>66</cp:revision>
  <dcterms:created xsi:type="dcterms:W3CDTF">2023-09-19T08:27:17Z</dcterms:created>
  <dcterms:modified xsi:type="dcterms:W3CDTF">2023-10-02T21:40:31Z</dcterms:modified>
</cp:coreProperties>
</file>